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39" r:id="rId2"/>
    <p:sldId id="267" r:id="rId3"/>
    <p:sldId id="342" r:id="rId4"/>
    <p:sldId id="324" r:id="rId5"/>
    <p:sldId id="325" r:id="rId6"/>
    <p:sldId id="327" r:id="rId7"/>
    <p:sldId id="331" r:id="rId8"/>
    <p:sldId id="343" r:id="rId9"/>
    <p:sldId id="344" r:id="rId10"/>
    <p:sldId id="326" r:id="rId11"/>
    <p:sldId id="333" r:id="rId12"/>
    <p:sldId id="345" r:id="rId13"/>
    <p:sldId id="332" r:id="rId14"/>
    <p:sldId id="349" r:id="rId15"/>
    <p:sldId id="350" r:id="rId16"/>
    <p:sldId id="351" r:id="rId17"/>
    <p:sldId id="334" r:id="rId18"/>
    <p:sldId id="352" r:id="rId19"/>
    <p:sldId id="353" r:id="rId20"/>
    <p:sldId id="355" r:id="rId21"/>
    <p:sldId id="356" r:id="rId22"/>
    <p:sldId id="354" r:id="rId23"/>
    <p:sldId id="359" r:id="rId24"/>
    <p:sldId id="357" r:id="rId25"/>
    <p:sldId id="358" r:id="rId26"/>
    <p:sldId id="360" r:id="rId27"/>
    <p:sldId id="361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A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83" autoAdjust="0"/>
    <p:restoredTop sz="96429" autoAdjust="0"/>
  </p:normalViewPr>
  <p:slideViewPr>
    <p:cSldViewPr snapToGrid="0">
      <p:cViewPr varScale="1">
        <p:scale>
          <a:sx n="82" d="100"/>
          <a:sy n="82" d="100"/>
        </p:scale>
        <p:origin x="-84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Office_Excel____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Office_Excel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>
                <a:innerShdw blurRad="101600" dist="76200" dir="18900000">
                  <a:prstClr val="black">
                    <a:alpha val="50000"/>
                  </a:prstClr>
                </a:innerShdw>
              </a:effectLst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G/通用格式</c:formatCode>
                <c:ptCount val="2"/>
                <c:pt idx="0">
                  <c:v>0.7</c:v>
                </c:pt>
                <c:pt idx="1">
                  <c:v>0.3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>
                <a:innerShdw blurRad="101600" dist="76200" dir="18900000">
                  <a:prstClr val="black">
                    <a:alpha val="50000"/>
                  </a:prstClr>
                </a:innerShdw>
              </a:effectLst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G/通用格式</c:formatCode>
                <c:ptCount val="2"/>
                <c:pt idx="0">
                  <c:v>0.3</c:v>
                </c:pt>
                <c:pt idx="1">
                  <c:v>0.7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>
                <a:innerShdw blurRad="101600" dist="76200" dir="18900000">
                  <a:prstClr val="black">
                    <a:alpha val="50000"/>
                  </a:prstClr>
                </a:innerShdw>
              </a:effectLst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G/通用格式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FBD37-F6EA-4F62-AC5B-CA61076AAF61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CC793-71B0-4598-A981-27D6583812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10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025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845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659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750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4428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31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1901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770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3880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798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192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5014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362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3503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6497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431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5607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3743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620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359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05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636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28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537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877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21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8CC793-71B0-4598-A981-27D6583812C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146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木先生iPPT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CCED3F-793D-428A-A97D-9FEBDC8AAF99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953678-DBB5-413B-AE09-240C1919F7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75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木先生iPPT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16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木先生iPPT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3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AE2A4A-D5BD-4EE9-9DB6-312ABAFB8A5D}" type="datetimeFigureOut">
              <a:rPr lang="zh-CN" altLang="en-US" smtClean="0">
                <a:solidFill>
                  <a:prstClr val="black"/>
                </a:solidFill>
              </a:rPr>
              <a:pPr/>
              <a:t>2018/9/3 Monday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2179B3-E2C4-423B-BF94-79C355AA9075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25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31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44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26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63" r:id="rId3"/>
    <p:sldLayoutId id="2147483683" r:id="rId4"/>
    <p:sldLayoutId id="2147483674" r:id="rId5"/>
    <p:sldLayoutId id="2147483677" r:id="rId6"/>
  </p:sldLayoutIdLst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6" Type="http://schemas.openxmlformats.org/officeDocument/2006/relationships/tags" Target="../tags/tag15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audio" Target="../media/media1.mp3"/><Relationship Id="rId10" Type="http://schemas.openxmlformats.org/officeDocument/2006/relationships/tags" Target="../tags/tag11.xml"/><Relationship Id="rId19" Type="http://schemas.openxmlformats.org/officeDocument/2006/relationships/image" Target="../media/image2.pn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_淘宝网Chenying0907出品 19"/>
          <p:cNvSpPr txBox="1"/>
          <p:nvPr>
            <p:custDataLst>
              <p:tags r:id="rId1"/>
            </p:custDataLst>
          </p:nvPr>
        </p:nvSpPr>
        <p:spPr>
          <a:xfrm>
            <a:off x="4821149" y="2996877"/>
            <a:ext cx="5114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蓝色油画创意</a:t>
            </a:r>
            <a:r>
              <a:rPr lang="en-US" altLang="zh-CN" sz="40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PPT</a:t>
            </a:r>
            <a:r>
              <a:rPr lang="zh-CN" altLang="en-US" sz="40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模板</a:t>
            </a:r>
            <a:endParaRPr lang="zh-CN" altLang="en-US" sz="4000" dirty="0">
              <a:solidFill>
                <a:schemeClr val="tx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1" name="PA_淘宝网Chenying0907出品 20"/>
          <p:cNvSpPr/>
          <p:nvPr>
            <p:custDataLst>
              <p:tags r:id="rId2"/>
            </p:custDataLst>
          </p:nvPr>
        </p:nvSpPr>
        <p:spPr>
          <a:xfrm>
            <a:off x="4840199" y="3713633"/>
            <a:ext cx="661837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May I be strenuous, energetic and persevering !May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cxnSp>
        <p:nvCxnSpPr>
          <p:cNvPr id="22" name="PA_淘宝网Chenying0907出品 21"/>
          <p:cNvCxnSpPr/>
          <p:nvPr>
            <p:custDataLst>
              <p:tags r:id="rId3"/>
            </p:custDataLst>
          </p:nvPr>
        </p:nvCxnSpPr>
        <p:spPr>
          <a:xfrm>
            <a:off x="4925925" y="4368477"/>
            <a:ext cx="63326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A_淘宝网Chenying0907出品 22"/>
          <p:cNvSpPr/>
          <p:nvPr>
            <p:custDataLst>
              <p:tags r:id="rId4"/>
            </p:custDataLst>
          </p:nvPr>
        </p:nvSpPr>
        <p:spPr>
          <a:xfrm>
            <a:off x="4929425" y="4575791"/>
            <a:ext cx="74376" cy="198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24" name="PA_淘宝网Chenying0907出品 23"/>
          <p:cNvGrpSpPr/>
          <p:nvPr>
            <p:custDataLst>
              <p:tags r:id="rId5"/>
            </p:custDataLst>
          </p:nvPr>
        </p:nvGrpSpPr>
        <p:grpSpPr>
          <a:xfrm>
            <a:off x="9582606" y="2772953"/>
            <a:ext cx="306070" cy="306070"/>
            <a:chOff x="9649054" y="3138248"/>
            <a:chExt cx="306070" cy="306070"/>
          </a:xfrm>
        </p:grpSpPr>
        <p:sp>
          <p:nvSpPr>
            <p:cNvPr id="25" name="淘宝网Chenying0907出品 24"/>
            <p:cNvSpPr/>
            <p:nvPr/>
          </p:nvSpPr>
          <p:spPr>
            <a:xfrm>
              <a:off x="9649054" y="3138248"/>
              <a:ext cx="306070" cy="3060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419100" dist="317500" dir="2700000" sx="90000" sy="9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26" name="等腰三角形 25"/>
            <p:cNvSpPr/>
            <p:nvPr/>
          </p:nvSpPr>
          <p:spPr>
            <a:xfrm rot="14125850">
              <a:off x="9745638" y="3263373"/>
              <a:ext cx="103376" cy="7962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sp>
        <p:nvSpPr>
          <p:cNvPr id="27" name="PA_淘宝网Chenying0907出品 26"/>
          <p:cNvSpPr txBox="1"/>
          <p:nvPr>
            <p:custDataLst>
              <p:tags r:id="rId6"/>
            </p:custDataLst>
          </p:nvPr>
        </p:nvSpPr>
        <p:spPr>
          <a:xfrm>
            <a:off x="4887300" y="2063719"/>
            <a:ext cx="51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2</a:t>
            </a:r>
            <a:endParaRPr lang="zh-CN" altLang="en-US" sz="6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8" name="PA_淘宝网Chenying0907出品 27"/>
          <p:cNvSpPr txBox="1"/>
          <p:nvPr>
            <p:custDataLst>
              <p:tags r:id="rId7"/>
            </p:custDataLst>
          </p:nvPr>
        </p:nvSpPr>
        <p:spPr>
          <a:xfrm>
            <a:off x="5356463" y="2063719"/>
            <a:ext cx="51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0</a:t>
            </a:r>
            <a:endParaRPr lang="zh-CN" altLang="en-US" sz="6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9" name="PA_淘宝网Chenying0907出品 28"/>
          <p:cNvSpPr txBox="1"/>
          <p:nvPr>
            <p:custDataLst>
              <p:tags r:id="rId8"/>
            </p:custDataLst>
          </p:nvPr>
        </p:nvSpPr>
        <p:spPr>
          <a:xfrm>
            <a:off x="5825626" y="2063719"/>
            <a:ext cx="51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1</a:t>
            </a:r>
            <a:endParaRPr lang="zh-CN" altLang="en-US" sz="6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0" name="PA_淘宝网Chenying0907出品 29"/>
          <p:cNvSpPr txBox="1"/>
          <p:nvPr>
            <p:custDataLst>
              <p:tags r:id="rId9"/>
            </p:custDataLst>
          </p:nvPr>
        </p:nvSpPr>
        <p:spPr>
          <a:xfrm>
            <a:off x="6294789" y="2063719"/>
            <a:ext cx="512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9</a:t>
            </a:r>
            <a:endParaRPr lang="zh-CN" altLang="en-US" sz="6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1" name="PA_淘宝网Chenying0907出品 30"/>
          <p:cNvSpPr txBox="1"/>
          <p:nvPr>
            <p:custDataLst>
              <p:tags r:id="rId10"/>
            </p:custDataLst>
          </p:nvPr>
        </p:nvSpPr>
        <p:spPr>
          <a:xfrm>
            <a:off x="5098330" y="4509468"/>
            <a:ext cx="40714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汇报人</a:t>
            </a:r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：</a:t>
            </a:r>
            <a:r>
              <a:rPr lang="en-US" altLang="zh-CN" sz="160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xx</a:t>
            </a:r>
            <a:r>
              <a:rPr lang="zh-CN" altLang="en-US" sz="160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   </a:t>
            </a:r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汇报时间：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XX</a:t>
            </a:r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年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XX</a:t>
            </a:r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月</a:t>
            </a:r>
            <a:endParaRPr lang="zh-CN" alt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8" name="PA_淘宝网Chenying0907出品 6"/>
          <p:cNvSpPr>
            <a:spLocks/>
          </p:cNvSpPr>
          <p:nvPr>
            <p:custDataLst>
              <p:tags r:id="rId11"/>
            </p:custDataLst>
          </p:nvPr>
        </p:nvSpPr>
        <p:spPr bwMode="auto">
          <a:xfrm rot="1335838">
            <a:off x="1455937" y="1985482"/>
            <a:ext cx="2509040" cy="2514729"/>
          </a:xfrm>
          <a:custGeom>
            <a:avLst/>
            <a:gdLst>
              <a:gd name="T0" fmla="*/ 250 w 744"/>
              <a:gd name="T1" fmla="*/ 0 h 745"/>
              <a:gd name="T2" fmla="*/ 220 w 744"/>
              <a:gd name="T3" fmla="*/ 6 h 745"/>
              <a:gd name="T4" fmla="*/ 125 w 744"/>
              <a:gd name="T5" fmla="*/ 126 h 745"/>
              <a:gd name="T6" fmla="*/ 5 w 744"/>
              <a:gd name="T7" fmla="*/ 221 h 745"/>
              <a:gd name="T8" fmla="*/ 0 w 744"/>
              <a:gd name="T9" fmla="*/ 249 h 745"/>
              <a:gd name="T10" fmla="*/ 23 w 744"/>
              <a:gd name="T11" fmla="*/ 372 h 745"/>
              <a:gd name="T12" fmla="*/ 23 w 744"/>
              <a:gd name="T13" fmla="*/ 372 h 745"/>
              <a:gd name="T14" fmla="*/ 23 w 744"/>
              <a:gd name="T15" fmla="*/ 372 h 745"/>
              <a:gd name="T16" fmla="*/ 0 w 744"/>
              <a:gd name="T17" fmla="*/ 494 h 745"/>
              <a:gd name="T18" fmla="*/ 5 w 744"/>
              <a:gd name="T19" fmla="*/ 524 h 745"/>
              <a:gd name="T20" fmla="*/ 125 w 744"/>
              <a:gd name="T21" fmla="*/ 619 h 745"/>
              <a:gd name="T22" fmla="*/ 220 w 744"/>
              <a:gd name="T23" fmla="*/ 739 h 745"/>
              <a:gd name="T24" fmla="*/ 249 w 744"/>
              <a:gd name="T25" fmla="*/ 744 h 745"/>
              <a:gd name="T26" fmla="*/ 310 w 744"/>
              <a:gd name="T27" fmla="*/ 733 h 745"/>
              <a:gd name="T28" fmla="*/ 372 w 744"/>
              <a:gd name="T29" fmla="*/ 721 h 745"/>
              <a:gd name="T30" fmla="*/ 372 w 744"/>
              <a:gd name="T31" fmla="*/ 721 h 745"/>
              <a:gd name="T32" fmla="*/ 494 w 744"/>
              <a:gd name="T33" fmla="*/ 745 h 745"/>
              <a:gd name="T34" fmla="*/ 524 w 744"/>
              <a:gd name="T35" fmla="*/ 739 h 745"/>
              <a:gd name="T36" fmla="*/ 619 w 744"/>
              <a:gd name="T37" fmla="*/ 619 h 745"/>
              <a:gd name="T38" fmla="*/ 739 w 744"/>
              <a:gd name="T39" fmla="*/ 524 h 745"/>
              <a:gd name="T40" fmla="*/ 744 w 744"/>
              <a:gd name="T41" fmla="*/ 496 h 745"/>
              <a:gd name="T42" fmla="*/ 721 w 744"/>
              <a:gd name="T43" fmla="*/ 372 h 745"/>
              <a:gd name="T44" fmla="*/ 721 w 744"/>
              <a:gd name="T45" fmla="*/ 372 h 745"/>
              <a:gd name="T46" fmla="*/ 721 w 744"/>
              <a:gd name="T47" fmla="*/ 372 h 745"/>
              <a:gd name="T48" fmla="*/ 744 w 744"/>
              <a:gd name="T49" fmla="*/ 251 h 745"/>
              <a:gd name="T50" fmla="*/ 739 w 744"/>
              <a:gd name="T51" fmla="*/ 221 h 745"/>
              <a:gd name="T52" fmla="*/ 619 w 744"/>
              <a:gd name="T53" fmla="*/ 126 h 745"/>
              <a:gd name="T54" fmla="*/ 524 w 744"/>
              <a:gd name="T55" fmla="*/ 6 h 745"/>
              <a:gd name="T56" fmla="*/ 495 w 744"/>
              <a:gd name="T57" fmla="*/ 0 h 745"/>
              <a:gd name="T58" fmla="*/ 433 w 744"/>
              <a:gd name="T59" fmla="*/ 12 h 745"/>
              <a:gd name="T60" fmla="*/ 372 w 744"/>
              <a:gd name="T61" fmla="*/ 24 h 745"/>
              <a:gd name="T62" fmla="*/ 372 w 744"/>
              <a:gd name="T63" fmla="*/ 24 h 745"/>
              <a:gd name="T64" fmla="*/ 250 w 744"/>
              <a:gd name="T65" fmla="*/ 0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44" h="745">
                <a:moveTo>
                  <a:pt x="250" y="0"/>
                </a:moveTo>
                <a:cubicBezTo>
                  <a:pt x="240" y="0"/>
                  <a:pt x="230" y="2"/>
                  <a:pt x="220" y="6"/>
                </a:cubicBezTo>
                <a:cubicBezTo>
                  <a:pt x="173" y="25"/>
                  <a:pt x="159" y="92"/>
                  <a:pt x="125" y="126"/>
                </a:cubicBezTo>
                <a:cubicBezTo>
                  <a:pt x="90" y="161"/>
                  <a:pt x="24" y="176"/>
                  <a:pt x="5" y="221"/>
                </a:cubicBezTo>
                <a:cubicBezTo>
                  <a:pt x="1" y="230"/>
                  <a:pt x="0" y="239"/>
                  <a:pt x="0" y="249"/>
                </a:cubicBezTo>
                <a:cubicBezTo>
                  <a:pt x="0" y="289"/>
                  <a:pt x="23" y="333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410"/>
                  <a:pt x="0" y="454"/>
                  <a:pt x="0" y="494"/>
                </a:cubicBezTo>
                <a:cubicBezTo>
                  <a:pt x="0" y="505"/>
                  <a:pt x="1" y="515"/>
                  <a:pt x="5" y="524"/>
                </a:cubicBezTo>
                <a:cubicBezTo>
                  <a:pt x="25" y="571"/>
                  <a:pt x="91" y="586"/>
                  <a:pt x="125" y="619"/>
                </a:cubicBezTo>
                <a:cubicBezTo>
                  <a:pt x="160" y="654"/>
                  <a:pt x="175" y="721"/>
                  <a:pt x="220" y="739"/>
                </a:cubicBezTo>
                <a:cubicBezTo>
                  <a:pt x="229" y="743"/>
                  <a:pt x="239" y="744"/>
                  <a:pt x="249" y="744"/>
                </a:cubicBezTo>
                <a:cubicBezTo>
                  <a:pt x="268" y="744"/>
                  <a:pt x="289" y="739"/>
                  <a:pt x="310" y="733"/>
                </a:cubicBezTo>
                <a:cubicBezTo>
                  <a:pt x="331" y="727"/>
                  <a:pt x="352" y="721"/>
                  <a:pt x="372" y="721"/>
                </a:cubicBezTo>
                <a:cubicBezTo>
                  <a:pt x="372" y="721"/>
                  <a:pt x="372" y="721"/>
                  <a:pt x="372" y="721"/>
                </a:cubicBezTo>
                <a:cubicBezTo>
                  <a:pt x="410" y="721"/>
                  <a:pt x="454" y="745"/>
                  <a:pt x="494" y="745"/>
                </a:cubicBezTo>
                <a:cubicBezTo>
                  <a:pt x="504" y="745"/>
                  <a:pt x="514" y="743"/>
                  <a:pt x="524" y="739"/>
                </a:cubicBezTo>
                <a:cubicBezTo>
                  <a:pt x="571" y="720"/>
                  <a:pt x="585" y="653"/>
                  <a:pt x="619" y="619"/>
                </a:cubicBezTo>
                <a:cubicBezTo>
                  <a:pt x="653" y="584"/>
                  <a:pt x="720" y="569"/>
                  <a:pt x="739" y="524"/>
                </a:cubicBezTo>
                <a:cubicBezTo>
                  <a:pt x="742" y="515"/>
                  <a:pt x="744" y="506"/>
                  <a:pt x="744" y="496"/>
                </a:cubicBezTo>
                <a:cubicBezTo>
                  <a:pt x="744" y="456"/>
                  <a:pt x="721" y="41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35"/>
                  <a:pt x="744" y="291"/>
                  <a:pt x="744" y="251"/>
                </a:cubicBezTo>
                <a:cubicBezTo>
                  <a:pt x="744" y="240"/>
                  <a:pt x="743" y="230"/>
                  <a:pt x="739" y="221"/>
                </a:cubicBezTo>
                <a:cubicBezTo>
                  <a:pt x="719" y="174"/>
                  <a:pt x="652" y="159"/>
                  <a:pt x="619" y="126"/>
                </a:cubicBezTo>
                <a:cubicBezTo>
                  <a:pt x="584" y="91"/>
                  <a:pt x="569" y="24"/>
                  <a:pt x="524" y="6"/>
                </a:cubicBezTo>
                <a:cubicBezTo>
                  <a:pt x="515" y="2"/>
                  <a:pt x="505" y="0"/>
                  <a:pt x="495" y="0"/>
                </a:cubicBezTo>
                <a:cubicBezTo>
                  <a:pt x="475" y="0"/>
                  <a:pt x="454" y="6"/>
                  <a:pt x="433" y="12"/>
                </a:cubicBezTo>
                <a:cubicBezTo>
                  <a:pt x="413" y="18"/>
                  <a:pt x="392" y="24"/>
                  <a:pt x="372" y="24"/>
                </a:cubicBezTo>
                <a:cubicBezTo>
                  <a:pt x="372" y="24"/>
                  <a:pt x="372" y="24"/>
                  <a:pt x="372" y="24"/>
                </a:cubicBezTo>
                <a:cubicBezTo>
                  <a:pt x="334" y="24"/>
                  <a:pt x="290" y="0"/>
                  <a:pt x="250" y="0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PA_淘宝网Chenying0907出品 5"/>
          <p:cNvSpPr>
            <a:spLocks/>
          </p:cNvSpPr>
          <p:nvPr>
            <p:custDataLst>
              <p:tags r:id="rId12"/>
            </p:custDataLst>
          </p:nvPr>
        </p:nvSpPr>
        <p:spPr bwMode="auto">
          <a:xfrm>
            <a:off x="1587280" y="2117215"/>
            <a:ext cx="2246353" cy="2251262"/>
          </a:xfrm>
          <a:custGeom>
            <a:avLst/>
            <a:gdLst>
              <a:gd name="T0" fmla="*/ 753 w 772"/>
              <a:gd name="T1" fmla="*/ 235 h 773"/>
              <a:gd name="T2" fmla="*/ 735 w 772"/>
              <a:gd name="T3" fmla="*/ 386 h 773"/>
              <a:gd name="T4" fmla="*/ 753 w 772"/>
              <a:gd name="T5" fmla="*/ 538 h 773"/>
              <a:gd name="T6" fmla="*/ 633 w 772"/>
              <a:gd name="T7" fmla="*/ 633 h 773"/>
              <a:gd name="T8" fmla="*/ 538 w 772"/>
              <a:gd name="T9" fmla="*/ 753 h 773"/>
              <a:gd name="T10" fmla="*/ 386 w 772"/>
              <a:gd name="T11" fmla="*/ 735 h 773"/>
              <a:gd name="T12" fmla="*/ 324 w 772"/>
              <a:gd name="T13" fmla="*/ 747 h 773"/>
              <a:gd name="T14" fmla="*/ 234 w 772"/>
              <a:gd name="T15" fmla="*/ 753 h 773"/>
              <a:gd name="T16" fmla="*/ 139 w 772"/>
              <a:gd name="T17" fmla="*/ 633 h 773"/>
              <a:gd name="T18" fmla="*/ 19 w 772"/>
              <a:gd name="T19" fmla="*/ 538 h 773"/>
              <a:gd name="T20" fmla="*/ 37 w 772"/>
              <a:gd name="T21" fmla="*/ 386 h 773"/>
              <a:gd name="T22" fmla="*/ 19 w 772"/>
              <a:gd name="T23" fmla="*/ 235 h 773"/>
              <a:gd name="T24" fmla="*/ 139 w 772"/>
              <a:gd name="T25" fmla="*/ 140 h 773"/>
              <a:gd name="T26" fmla="*/ 234 w 772"/>
              <a:gd name="T27" fmla="*/ 20 h 773"/>
              <a:gd name="T28" fmla="*/ 386 w 772"/>
              <a:gd name="T29" fmla="*/ 38 h 773"/>
              <a:gd name="T30" fmla="*/ 447 w 772"/>
              <a:gd name="T31" fmla="*/ 26 h 773"/>
              <a:gd name="T32" fmla="*/ 538 w 772"/>
              <a:gd name="T33" fmla="*/ 20 h 773"/>
              <a:gd name="T34" fmla="*/ 633 w 772"/>
              <a:gd name="T35" fmla="*/ 140 h 773"/>
              <a:gd name="T36" fmla="*/ 753 w 772"/>
              <a:gd name="T37" fmla="*/ 235 h 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72" h="773">
                <a:moveTo>
                  <a:pt x="753" y="235"/>
                </a:moveTo>
                <a:cubicBezTo>
                  <a:pt x="772" y="281"/>
                  <a:pt x="735" y="339"/>
                  <a:pt x="735" y="386"/>
                </a:cubicBezTo>
                <a:cubicBezTo>
                  <a:pt x="735" y="436"/>
                  <a:pt x="771" y="493"/>
                  <a:pt x="753" y="538"/>
                </a:cubicBezTo>
                <a:cubicBezTo>
                  <a:pt x="734" y="583"/>
                  <a:pt x="667" y="598"/>
                  <a:pt x="633" y="633"/>
                </a:cubicBezTo>
                <a:cubicBezTo>
                  <a:pt x="599" y="667"/>
                  <a:pt x="585" y="734"/>
                  <a:pt x="538" y="753"/>
                </a:cubicBezTo>
                <a:cubicBezTo>
                  <a:pt x="491" y="773"/>
                  <a:pt x="434" y="735"/>
                  <a:pt x="386" y="735"/>
                </a:cubicBezTo>
                <a:cubicBezTo>
                  <a:pt x="366" y="735"/>
                  <a:pt x="345" y="741"/>
                  <a:pt x="324" y="747"/>
                </a:cubicBezTo>
                <a:cubicBezTo>
                  <a:pt x="293" y="756"/>
                  <a:pt x="261" y="764"/>
                  <a:pt x="234" y="753"/>
                </a:cubicBezTo>
                <a:cubicBezTo>
                  <a:pt x="189" y="735"/>
                  <a:pt x="174" y="668"/>
                  <a:pt x="139" y="633"/>
                </a:cubicBezTo>
                <a:cubicBezTo>
                  <a:pt x="105" y="600"/>
                  <a:pt x="39" y="585"/>
                  <a:pt x="19" y="538"/>
                </a:cubicBezTo>
                <a:cubicBezTo>
                  <a:pt x="0" y="492"/>
                  <a:pt x="37" y="434"/>
                  <a:pt x="37" y="386"/>
                </a:cubicBezTo>
                <a:cubicBezTo>
                  <a:pt x="37" y="337"/>
                  <a:pt x="1" y="279"/>
                  <a:pt x="19" y="235"/>
                </a:cubicBezTo>
                <a:cubicBezTo>
                  <a:pt x="38" y="190"/>
                  <a:pt x="104" y="175"/>
                  <a:pt x="139" y="140"/>
                </a:cubicBezTo>
                <a:cubicBezTo>
                  <a:pt x="173" y="106"/>
                  <a:pt x="187" y="39"/>
                  <a:pt x="234" y="20"/>
                </a:cubicBezTo>
                <a:cubicBezTo>
                  <a:pt x="281" y="0"/>
                  <a:pt x="338" y="38"/>
                  <a:pt x="386" y="38"/>
                </a:cubicBezTo>
                <a:cubicBezTo>
                  <a:pt x="406" y="38"/>
                  <a:pt x="427" y="32"/>
                  <a:pt x="447" y="26"/>
                </a:cubicBezTo>
                <a:cubicBezTo>
                  <a:pt x="479" y="17"/>
                  <a:pt x="511" y="9"/>
                  <a:pt x="538" y="20"/>
                </a:cubicBezTo>
                <a:cubicBezTo>
                  <a:pt x="583" y="38"/>
                  <a:pt x="598" y="105"/>
                  <a:pt x="633" y="140"/>
                </a:cubicBezTo>
                <a:cubicBezTo>
                  <a:pt x="666" y="173"/>
                  <a:pt x="733" y="188"/>
                  <a:pt x="753" y="235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" name="PA_淘宝网Chenying0907出品 1"/>
          <p:cNvSpPr txBox="1"/>
          <p:nvPr>
            <p:custDataLst>
              <p:tags r:id="rId13"/>
            </p:custDataLst>
          </p:nvPr>
        </p:nvSpPr>
        <p:spPr>
          <a:xfrm>
            <a:off x="1799987" y="3004380"/>
            <a:ext cx="1948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2"/>
                </a:solidFill>
              </a:rPr>
              <a:t>Your Logo</a:t>
            </a:r>
            <a:endParaRPr lang="zh-CN" altLang="en-US" sz="2800" b="1" dirty="0">
              <a:solidFill>
                <a:schemeClr val="tx2"/>
              </a:solidFill>
            </a:endParaRPr>
          </a:p>
        </p:txBody>
      </p:sp>
      <p:pic>
        <p:nvPicPr>
          <p:cNvPr id="3" name="PA_ThomasGreenberg - Dream for Today">
            <a:hlinkClick r:id="" action="ppaction://media"/>
          </p:cNvPr>
          <p:cNvPicPr>
            <a:picLocks noChangeAspect="1"/>
          </p:cNvPicPr>
          <p:nvPr>
            <a:audioFile r:link="rId15"/>
            <p:custDataLst>
              <p:tags r:id="rId16"/>
            </p:custDataLst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-469399" y="-966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5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5.55112E-17 L 0.20547 5.55112E-17 " pathEditMode="relative" rAng="0" ptsTypes="AA">
                                      <p:cBhvr>
                                        <p:cTn id="11" dur="10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73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5000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3.54167E-6 5.55112E-17 L 0.20547 5.55112E-17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73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875E-6 5.55112E-17 L 0.20547 5.55112E-17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73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decel="50000" fill="hold" grpId="1" nodeType="withEffect">
                                  <p:stCondLst>
                                    <p:cond delay="450"/>
                                  </p:stCondLst>
                                  <p:childTnLst>
                                    <p:animMotion origin="layout" path="M 4.16667E-7 5.55112E-17 L 0.20547 5.55112E-17 " pathEditMode="relative" rAng="0" ptsTypes="AA">
                                      <p:cBhvr>
                                        <p:cTn id="26" dur="10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73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7" presetClass="entr" presetSubtype="1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decel="4000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animMotion origin="layout" path="M 0.03073 -3.7037E-7 L -0.15925 -3.7037E-7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05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40000" decel="4000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animMotion origin="layout" path="M 0.03073 -3.7037E-7 L 2.5E-6 -3.7037E-7 " pathEditMode="relative" rAng="0" ptsTypes="AA">
                                      <p:cBhvr>
                                        <p:cTn id="5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61 -3.33333E-6 L 0.20768 -3.33333E-6 " pathEditMode="relative" rAng="0" ptsTypes="AA">
                                      <p:cBhvr>
                                        <p:cTn id="56" dur="75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58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8 -3.33333E-6 L 3.33333E-6 -3.33333E-6 " pathEditMode="relative" rAng="0" ptsTypes="AA">
                                      <p:cBhvr>
                                        <p:cTn id="5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0" grpId="0"/>
      <p:bldP spid="21" grpId="0"/>
      <p:bldP spid="23" grpId="0" animBg="1"/>
      <p:bldP spid="27" grpId="0"/>
      <p:bldP spid="27" grpId="1"/>
      <p:bldP spid="28" grpId="0"/>
      <p:bldP spid="28" grpId="1"/>
      <p:bldP spid="29" grpId="0"/>
      <p:bldP spid="29" grpId="1"/>
      <p:bldP spid="30" grpId="0"/>
      <p:bldP spid="30" grpId="1"/>
      <p:bldP spid="31" grpId="0"/>
      <p:bldP spid="38" grpId="0" animBg="1"/>
      <p:bldP spid="39" grpId="0" animBg="1"/>
      <p:bldP spid="39" grpId="1" animBg="1"/>
      <p:bldP spid="39" grpId="2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淘宝网Chenying0907出品 45"/>
          <p:cNvGrpSpPr/>
          <p:nvPr/>
        </p:nvGrpSpPr>
        <p:grpSpPr>
          <a:xfrm>
            <a:off x="3998472" y="2736959"/>
            <a:ext cx="1763184" cy="2031782"/>
            <a:chOff x="3961342" y="2682984"/>
            <a:chExt cx="1763184" cy="2031782"/>
          </a:xfrm>
        </p:grpSpPr>
        <p:grpSp>
          <p:nvGrpSpPr>
            <p:cNvPr id="47" name="淘宝网Chenying0907出品 46"/>
            <p:cNvGrpSpPr/>
            <p:nvPr/>
          </p:nvGrpSpPr>
          <p:grpSpPr>
            <a:xfrm>
              <a:off x="3961342" y="2682984"/>
              <a:ext cx="1763184" cy="2031782"/>
              <a:chOff x="3790421" y="2486025"/>
              <a:chExt cx="2105025" cy="2425700"/>
            </a:xfrm>
          </p:grpSpPr>
          <p:sp>
            <p:nvSpPr>
              <p:cNvPr id="49" name="Flowchart: Decision 78"/>
              <p:cNvSpPr/>
              <p:nvPr/>
            </p:nvSpPr>
            <p:spPr bwMode="auto">
              <a:xfrm>
                <a:off x="3790421" y="2486025"/>
                <a:ext cx="2105025" cy="2103999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Flowchart: Decision 79"/>
              <p:cNvSpPr/>
              <p:nvPr/>
            </p:nvSpPr>
            <p:spPr bwMode="auto">
              <a:xfrm>
                <a:off x="3790421" y="2808288"/>
                <a:ext cx="2105025" cy="2103437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48" name="淘宝网Chenying0907出品 47"/>
            <p:cNvSpPr/>
            <p:nvPr/>
          </p:nvSpPr>
          <p:spPr>
            <a:xfrm>
              <a:off x="4164554" y="3483217"/>
              <a:ext cx="1356758" cy="431317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tx2"/>
                  </a:solidFill>
                </a:rPr>
                <a:t>Empathy</a:t>
              </a:r>
              <a:endParaRPr lang="zh-CN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1" name="淘宝网Chenying0907出品 50"/>
          <p:cNvGrpSpPr/>
          <p:nvPr/>
        </p:nvGrpSpPr>
        <p:grpSpPr>
          <a:xfrm>
            <a:off x="1566598" y="2736959"/>
            <a:ext cx="1763184" cy="2031782"/>
            <a:chOff x="1675871" y="2682984"/>
            <a:chExt cx="1763184" cy="2031782"/>
          </a:xfrm>
        </p:grpSpPr>
        <p:grpSp>
          <p:nvGrpSpPr>
            <p:cNvPr id="52" name="淘宝网Chenying0907出品 51"/>
            <p:cNvGrpSpPr/>
            <p:nvPr/>
          </p:nvGrpSpPr>
          <p:grpSpPr>
            <a:xfrm>
              <a:off x="1675871" y="2682984"/>
              <a:ext cx="1763184" cy="2031782"/>
              <a:chOff x="1504950" y="2486025"/>
              <a:chExt cx="2105025" cy="2425700"/>
            </a:xfrm>
          </p:grpSpPr>
          <p:sp>
            <p:nvSpPr>
              <p:cNvPr id="54" name="Flowchart: Decision 78"/>
              <p:cNvSpPr/>
              <p:nvPr/>
            </p:nvSpPr>
            <p:spPr bwMode="auto">
              <a:xfrm>
                <a:off x="1504950" y="2486025"/>
                <a:ext cx="2105025" cy="2103999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rgbClr val="41AAD5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Flowchart: Decision 79"/>
              <p:cNvSpPr/>
              <p:nvPr/>
            </p:nvSpPr>
            <p:spPr bwMode="auto">
              <a:xfrm>
                <a:off x="1504950" y="2808288"/>
                <a:ext cx="2105025" cy="2103437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rgbClr val="41AAD5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3" name="淘宝网Chenying0907出品 52"/>
            <p:cNvSpPr/>
            <p:nvPr/>
          </p:nvSpPr>
          <p:spPr>
            <a:xfrm>
              <a:off x="1879083" y="3483217"/>
              <a:ext cx="1356758" cy="431317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tx2"/>
                  </a:solidFill>
                </a:rPr>
                <a:t>Dreaming</a:t>
              </a:r>
              <a:endParaRPr lang="zh-CN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6" name="淘宝网Chenying0907出品 55"/>
          <p:cNvGrpSpPr/>
          <p:nvPr/>
        </p:nvGrpSpPr>
        <p:grpSpPr>
          <a:xfrm>
            <a:off x="6430346" y="2736959"/>
            <a:ext cx="1763184" cy="2031782"/>
            <a:chOff x="6361642" y="2682984"/>
            <a:chExt cx="1763184" cy="2031782"/>
          </a:xfrm>
        </p:grpSpPr>
        <p:grpSp>
          <p:nvGrpSpPr>
            <p:cNvPr id="57" name="淘宝网Chenying0907出品 56"/>
            <p:cNvGrpSpPr/>
            <p:nvPr/>
          </p:nvGrpSpPr>
          <p:grpSpPr>
            <a:xfrm>
              <a:off x="6361642" y="2682984"/>
              <a:ext cx="1763184" cy="2031782"/>
              <a:chOff x="3790421" y="2486025"/>
              <a:chExt cx="2105025" cy="2425700"/>
            </a:xfrm>
          </p:grpSpPr>
          <p:sp>
            <p:nvSpPr>
              <p:cNvPr id="59" name="Flowchart: Decision 78"/>
              <p:cNvSpPr/>
              <p:nvPr/>
            </p:nvSpPr>
            <p:spPr bwMode="auto">
              <a:xfrm>
                <a:off x="3790421" y="2486025"/>
                <a:ext cx="2105025" cy="2103999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60" name="Flowchart: Decision 79"/>
              <p:cNvSpPr/>
              <p:nvPr/>
            </p:nvSpPr>
            <p:spPr bwMode="auto">
              <a:xfrm>
                <a:off x="3790421" y="2808288"/>
                <a:ext cx="2105025" cy="2103437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8" name="淘宝网Chenying0907出品 57"/>
            <p:cNvSpPr/>
            <p:nvPr/>
          </p:nvSpPr>
          <p:spPr>
            <a:xfrm>
              <a:off x="6564854" y="3483217"/>
              <a:ext cx="1356758" cy="431317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tx2"/>
                  </a:solidFill>
                </a:rPr>
                <a:t>Respect</a:t>
              </a:r>
              <a:endParaRPr lang="zh-CN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1" name="淘宝网Chenying0907出品 60"/>
          <p:cNvGrpSpPr/>
          <p:nvPr/>
        </p:nvGrpSpPr>
        <p:grpSpPr>
          <a:xfrm>
            <a:off x="8862219" y="2736959"/>
            <a:ext cx="1763184" cy="2031782"/>
            <a:chOff x="8971492" y="2682984"/>
            <a:chExt cx="1763184" cy="2031782"/>
          </a:xfrm>
        </p:grpSpPr>
        <p:grpSp>
          <p:nvGrpSpPr>
            <p:cNvPr id="62" name="淘宝网Chenying0907出品 61"/>
            <p:cNvGrpSpPr/>
            <p:nvPr/>
          </p:nvGrpSpPr>
          <p:grpSpPr>
            <a:xfrm>
              <a:off x="8971492" y="2682984"/>
              <a:ext cx="1763184" cy="2031782"/>
              <a:chOff x="3790421" y="2486025"/>
              <a:chExt cx="2105025" cy="2425700"/>
            </a:xfrm>
          </p:grpSpPr>
          <p:sp>
            <p:nvSpPr>
              <p:cNvPr id="64" name="Flowchart: Decision 78"/>
              <p:cNvSpPr/>
              <p:nvPr/>
            </p:nvSpPr>
            <p:spPr bwMode="auto">
              <a:xfrm>
                <a:off x="3790421" y="2486025"/>
                <a:ext cx="2105025" cy="2103999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  <p:sp>
            <p:nvSpPr>
              <p:cNvPr id="65" name="Flowchart: Decision 79"/>
              <p:cNvSpPr/>
              <p:nvPr/>
            </p:nvSpPr>
            <p:spPr bwMode="auto">
              <a:xfrm>
                <a:off x="3790421" y="2808288"/>
                <a:ext cx="2105025" cy="2103437"/>
              </a:xfrm>
              <a:prstGeom prst="flowChartDecision">
                <a:avLst/>
              </a:prstGeom>
              <a:gradFill flip="none" rotWithShape="1">
                <a:gsLst>
                  <a:gs pos="50000">
                    <a:schemeClr val="bg1">
                      <a:alpha val="80000"/>
                      <a:lumMod val="95000"/>
                    </a:schemeClr>
                  </a:gs>
                  <a:gs pos="0">
                    <a:schemeClr val="bg1">
                      <a:lumMod val="100000"/>
                    </a:schemeClr>
                  </a:gs>
                  <a:gs pos="100000">
                    <a:srgbClr val="BFBFBF">
                      <a:alpha val="7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en-GB" sz="9600">
                  <a:solidFill>
                    <a:schemeClr val="tx2"/>
                  </a:solidFill>
                  <a:effectLst>
                    <a:innerShdw blurRad="63500" dist="50800" dir="16200000">
                      <a:prstClr val="black">
                        <a:alpha val="3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63" name="淘宝网Chenying0907出品 62"/>
            <p:cNvSpPr/>
            <p:nvPr/>
          </p:nvSpPr>
          <p:spPr>
            <a:xfrm>
              <a:off x="9174704" y="3483217"/>
              <a:ext cx="1356758" cy="431317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dirty="0">
                  <a:solidFill>
                    <a:schemeClr val="tx2"/>
                  </a:solidFill>
                </a:rPr>
                <a:t>Patience</a:t>
              </a:r>
              <a:endParaRPr lang="zh-CN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6" name="淘宝网Chenying0907出品 65"/>
          <p:cNvGrpSpPr/>
          <p:nvPr/>
        </p:nvGrpSpPr>
        <p:grpSpPr>
          <a:xfrm>
            <a:off x="908798" y="4904622"/>
            <a:ext cx="3078782" cy="881923"/>
            <a:chOff x="1226519" y="4935610"/>
            <a:chExt cx="3078782" cy="881923"/>
          </a:xfrm>
        </p:grpSpPr>
        <p:sp>
          <p:nvSpPr>
            <p:cNvPr id="67" name="淘宝网Chenying0907出品 66"/>
            <p:cNvSpPr txBox="1"/>
            <p:nvPr/>
          </p:nvSpPr>
          <p:spPr>
            <a:xfrm>
              <a:off x="1682882" y="4935610"/>
              <a:ext cx="2189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+mj-lt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8" name="淘宝网Chenying0907出品 67"/>
            <p:cNvSpPr/>
            <p:nvPr/>
          </p:nvSpPr>
          <p:spPr>
            <a:xfrm>
              <a:off x="1226519" y="5245069"/>
              <a:ext cx="3078782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9" name="淘宝网Chenying0907出品 68"/>
          <p:cNvGrpSpPr/>
          <p:nvPr/>
        </p:nvGrpSpPr>
        <p:grpSpPr>
          <a:xfrm>
            <a:off x="3329782" y="1721464"/>
            <a:ext cx="3078782" cy="881923"/>
            <a:chOff x="1226519" y="4935610"/>
            <a:chExt cx="3078782" cy="881923"/>
          </a:xfrm>
        </p:grpSpPr>
        <p:sp>
          <p:nvSpPr>
            <p:cNvPr id="70" name="淘宝网Chenying0907出品 69"/>
            <p:cNvSpPr txBox="1"/>
            <p:nvPr/>
          </p:nvSpPr>
          <p:spPr>
            <a:xfrm>
              <a:off x="1554337" y="4935610"/>
              <a:ext cx="24083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+mj-lt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1" name="淘宝网Chenying0907出品 70"/>
            <p:cNvSpPr/>
            <p:nvPr/>
          </p:nvSpPr>
          <p:spPr>
            <a:xfrm>
              <a:off x="1226519" y="5245069"/>
              <a:ext cx="3078782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2" name="淘宝网Chenying0907出品 71"/>
          <p:cNvGrpSpPr/>
          <p:nvPr/>
        </p:nvGrpSpPr>
        <p:grpSpPr>
          <a:xfrm>
            <a:off x="5772546" y="4904622"/>
            <a:ext cx="3078782" cy="881923"/>
            <a:chOff x="1226519" y="4935610"/>
            <a:chExt cx="3078782" cy="881923"/>
          </a:xfrm>
        </p:grpSpPr>
        <p:sp>
          <p:nvSpPr>
            <p:cNvPr id="73" name="淘宝网Chenying0907出品 72"/>
            <p:cNvSpPr txBox="1"/>
            <p:nvPr/>
          </p:nvSpPr>
          <p:spPr>
            <a:xfrm>
              <a:off x="1751742" y="4935610"/>
              <a:ext cx="21894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+mj-lt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淘宝网Chenying0907出品 73"/>
            <p:cNvSpPr/>
            <p:nvPr/>
          </p:nvSpPr>
          <p:spPr>
            <a:xfrm>
              <a:off x="1226519" y="5245069"/>
              <a:ext cx="3078782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5" name="淘宝网Chenying0907出品 74"/>
          <p:cNvGrpSpPr/>
          <p:nvPr/>
        </p:nvGrpSpPr>
        <p:grpSpPr>
          <a:xfrm>
            <a:off x="8208083" y="1721464"/>
            <a:ext cx="3078782" cy="881923"/>
            <a:chOff x="1226519" y="4935610"/>
            <a:chExt cx="3078782" cy="881923"/>
          </a:xfrm>
        </p:grpSpPr>
        <p:sp>
          <p:nvSpPr>
            <p:cNvPr id="76" name="淘宝网Chenying0907出品 75"/>
            <p:cNvSpPr txBox="1"/>
            <p:nvPr/>
          </p:nvSpPr>
          <p:spPr>
            <a:xfrm>
              <a:off x="1634402" y="4935610"/>
              <a:ext cx="22666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+mj-lt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7" name="淘宝网Chenying0907出品 76"/>
            <p:cNvSpPr/>
            <p:nvPr/>
          </p:nvSpPr>
          <p:spPr>
            <a:xfrm>
              <a:off x="1226519" y="5245069"/>
              <a:ext cx="3078782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35" name="淘宝网Chenying0907出品 34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6" name="淘宝网Chenying0907出品 35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37" name="淘宝网Chenying0907出品 36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45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1523 -1.48148E-6 L -0.10885 -1.48148E-6 " pathEditMode="relative" rAng="0" ptsTypes="AA">
                                      <p:cBhvr>
                                        <p:cTn id="11" dur="75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0.01602 1.85185E-6 L -3.75E-6 1.85185E-6 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4" presetClass="path" presetSubtype="0" decel="3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4.16667E-7 0.03889 L -4.16667E-7 -0.14815 " pathEditMode="relative" rAng="0" ptsTypes="AA">
                                      <p:cBhvr>
                                        <p:cTn id="20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4" presetClass="path" presetSubtype="0" accel="30000" decel="3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4.16667E-7 0.03843 L -4.16667E-7 -2.22222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3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-0.03981 L 0 0.14815 " pathEditMode="relative" rAng="0" ptsTypes="AA">
                                      <p:cBhvr>
                                        <p:cTn id="29" dur="75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30000" decel="3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0 -0.03981 L 0 -4.07407E-6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50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56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6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36" grpId="2"/>
      <p:bldP spid="37" grpId="0"/>
      <p:bldP spid="3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淘宝网Chenying0907出品 18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20" name="淘宝网Chenying0907出品 19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21" name="淘宝网Chenying0907出品 20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22" name="淘宝网Chenying0907出品 21"/>
          <p:cNvSpPr/>
          <p:nvPr/>
        </p:nvSpPr>
        <p:spPr>
          <a:xfrm>
            <a:off x="3335383" y="2557966"/>
            <a:ext cx="1640105" cy="164010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淘宝网Chenying0907出品 27"/>
          <p:cNvSpPr/>
          <p:nvPr/>
        </p:nvSpPr>
        <p:spPr>
          <a:xfrm>
            <a:off x="4629092" y="2557966"/>
            <a:ext cx="1640105" cy="164010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淘宝网Chenying0907出品 28"/>
          <p:cNvSpPr/>
          <p:nvPr/>
        </p:nvSpPr>
        <p:spPr>
          <a:xfrm>
            <a:off x="5922802" y="2557966"/>
            <a:ext cx="1640105" cy="164010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淘宝网Chenying0907出品 29"/>
          <p:cNvSpPr/>
          <p:nvPr/>
        </p:nvSpPr>
        <p:spPr>
          <a:xfrm>
            <a:off x="7216512" y="2557966"/>
            <a:ext cx="1640105" cy="164010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8" name="淘宝网Chenying0907出品 37"/>
          <p:cNvSpPr txBox="1"/>
          <p:nvPr/>
        </p:nvSpPr>
        <p:spPr>
          <a:xfrm>
            <a:off x="3562293" y="3193353"/>
            <a:ext cx="1186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12345$</a:t>
            </a:r>
            <a:endParaRPr lang="zh-CN" altLang="en-US" sz="2000" dirty="0"/>
          </a:p>
        </p:txBody>
      </p:sp>
      <p:sp>
        <p:nvSpPr>
          <p:cNvPr id="14" name="淘宝网Chenying0907出品 13"/>
          <p:cNvSpPr txBox="1"/>
          <p:nvPr/>
        </p:nvSpPr>
        <p:spPr>
          <a:xfrm>
            <a:off x="4856003" y="3211133"/>
            <a:ext cx="1186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12345$</a:t>
            </a:r>
            <a:endParaRPr lang="zh-CN" altLang="en-US" sz="2000" dirty="0"/>
          </a:p>
        </p:txBody>
      </p:sp>
      <p:sp>
        <p:nvSpPr>
          <p:cNvPr id="15" name="淘宝网Chenying0907出品 14"/>
          <p:cNvSpPr txBox="1"/>
          <p:nvPr/>
        </p:nvSpPr>
        <p:spPr>
          <a:xfrm>
            <a:off x="6149712" y="3211133"/>
            <a:ext cx="1186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12345$</a:t>
            </a:r>
            <a:endParaRPr lang="zh-CN" altLang="en-US" sz="2000" dirty="0"/>
          </a:p>
        </p:txBody>
      </p:sp>
      <p:sp>
        <p:nvSpPr>
          <p:cNvPr id="16" name="淘宝网Chenying0907出品 15"/>
          <p:cNvSpPr txBox="1"/>
          <p:nvPr/>
        </p:nvSpPr>
        <p:spPr>
          <a:xfrm>
            <a:off x="7444880" y="3211133"/>
            <a:ext cx="11862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12345$</a:t>
            </a:r>
            <a:endParaRPr lang="zh-CN" altLang="en-US" sz="2000" dirty="0"/>
          </a:p>
        </p:txBody>
      </p:sp>
      <p:grpSp>
        <p:nvGrpSpPr>
          <p:cNvPr id="23" name="淘宝网Chenying0907出品 22"/>
          <p:cNvGrpSpPr/>
          <p:nvPr/>
        </p:nvGrpSpPr>
        <p:grpSpPr>
          <a:xfrm>
            <a:off x="1770744" y="4833459"/>
            <a:ext cx="8650514" cy="910046"/>
            <a:chOff x="4080801" y="4188086"/>
            <a:chExt cx="8650514" cy="910046"/>
          </a:xfrm>
        </p:grpSpPr>
        <p:sp>
          <p:nvSpPr>
            <p:cNvPr id="24" name="淘宝网Chenying0907出品 23"/>
            <p:cNvSpPr/>
            <p:nvPr/>
          </p:nvSpPr>
          <p:spPr>
            <a:xfrm>
              <a:off x="4080801" y="4525668"/>
              <a:ext cx="8650514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May I be firm and resolute! May I be kind, compassionate, and friendly! May I be humble, calm, quiet, unruffled and serene! May I serve to be perfect! May I be perfect to serve!</a:t>
              </a:r>
              <a:endParaRPr lang="en-US" altLang="zh-CN" sz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5" name="淘宝网Chenying0907出品 24"/>
            <p:cNvSpPr/>
            <p:nvPr/>
          </p:nvSpPr>
          <p:spPr>
            <a:xfrm>
              <a:off x="7390394" y="4188086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627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3.7037E-7 L -0.24219 0.00139 " pathEditMode="relative" rAng="0" ptsTypes="AA">
                                      <p:cBhvr>
                                        <p:cTn id="29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09" y="69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78 -0.00069 L -0.45143 0.00324 " pathEditMode="relative" rAng="0" ptsTypes="AA">
                                      <p:cBhvr>
                                        <p:cTn id="34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39" y="1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1.11111E-6 L -0.3461 0.00324 " pathEditMode="relative" rAng="0" ptsTypes="AA">
                                      <p:cBhvr>
                                        <p:cTn id="39" dur="75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05" y="162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58333E-6 -1.11111E-6 L -0.55911 0.00324 " pathEditMode="relative" rAng="0" ptsTypes="AA">
                                      <p:cBhvr>
                                        <p:cTn id="44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56" y="16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20" grpId="2"/>
      <p:bldP spid="21" grpId="0"/>
      <p:bldP spid="21" grpId="1"/>
      <p:bldP spid="22" grpId="0" animBg="1"/>
      <p:bldP spid="22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8" grpId="0"/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淘宝网Chenying0907出品 1"/>
          <p:cNvSpPr/>
          <p:nvPr/>
        </p:nvSpPr>
        <p:spPr>
          <a:xfrm>
            <a:off x="2260388" y="2540212"/>
            <a:ext cx="1372024" cy="1372024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淘宝网Chenying0907出品 2"/>
          <p:cNvSpPr/>
          <p:nvPr/>
        </p:nvSpPr>
        <p:spPr>
          <a:xfrm>
            <a:off x="5409988" y="2540212"/>
            <a:ext cx="1372024" cy="1372024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淘宝网Chenying0907出品 3"/>
          <p:cNvSpPr/>
          <p:nvPr/>
        </p:nvSpPr>
        <p:spPr>
          <a:xfrm>
            <a:off x="8559588" y="2540212"/>
            <a:ext cx="1372024" cy="1372024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燕尾形 4"/>
          <p:cNvSpPr/>
          <p:nvPr/>
        </p:nvSpPr>
        <p:spPr>
          <a:xfrm>
            <a:off x="4350094" y="2953174"/>
            <a:ext cx="342212" cy="546100"/>
          </a:xfrm>
          <a:prstGeom prst="chevron">
            <a:avLst/>
          </a:prstGeom>
          <a:solidFill>
            <a:schemeClr val="tx2"/>
          </a:solidFill>
          <a:ln w="3175">
            <a:noFill/>
          </a:ln>
          <a:effectLst>
            <a:outerShdw blurRad="457200" dist="3302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7499694" y="2953174"/>
            <a:ext cx="342212" cy="546100"/>
          </a:xfrm>
          <a:prstGeom prst="chevron">
            <a:avLst/>
          </a:prstGeom>
          <a:solidFill>
            <a:schemeClr val="tx2"/>
          </a:solidFill>
          <a:ln w="3175">
            <a:noFill/>
          </a:ln>
          <a:effectLst>
            <a:outerShdw blurRad="457200" dist="330200" dir="2700000" algn="tl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7" name="淘宝网Chenying0907出品 6"/>
          <p:cNvGrpSpPr/>
          <p:nvPr/>
        </p:nvGrpSpPr>
        <p:grpSpPr>
          <a:xfrm>
            <a:off x="5794366" y="2940836"/>
            <a:ext cx="603269" cy="570777"/>
            <a:chOff x="4760915" y="138333"/>
            <a:chExt cx="801339" cy="758179"/>
          </a:xfrm>
          <a:solidFill>
            <a:schemeClr val="tx2"/>
          </a:solidFill>
        </p:grpSpPr>
        <p:sp>
          <p:nvSpPr>
            <p:cNvPr id="8" name="淘宝网Chenying0907出品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淘宝网Chenying0907出品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淘宝网Chenying0907出品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淘宝网Chenying0907出品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淘宝网Chenying0907出品 11"/>
          <p:cNvGrpSpPr/>
          <p:nvPr/>
        </p:nvGrpSpPr>
        <p:grpSpPr>
          <a:xfrm>
            <a:off x="8935449" y="2972196"/>
            <a:ext cx="620303" cy="508057"/>
            <a:chOff x="8770487" y="148403"/>
            <a:chExt cx="906362" cy="742354"/>
          </a:xfrm>
          <a:solidFill>
            <a:schemeClr val="tx2"/>
          </a:solidFill>
        </p:grpSpPr>
        <p:sp>
          <p:nvSpPr>
            <p:cNvPr id="13" name="淘宝网Chenying0907出品 10"/>
            <p:cNvSpPr>
              <a:spLocks noEditPoints="1"/>
            </p:cNvSpPr>
            <p:nvPr/>
          </p:nvSpPr>
          <p:spPr bwMode="auto">
            <a:xfrm>
              <a:off x="8770487" y="148403"/>
              <a:ext cx="644524" cy="589855"/>
            </a:xfrm>
            <a:custGeom>
              <a:avLst/>
              <a:gdLst>
                <a:gd name="T0" fmla="*/ 412 w 432"/>
                <a:gd name="T1" fmla="*/ 150 h 393"/>
                <a:gd name="T2" fmla="*/ 432 w 432"/>
                <a:gd name="T3" fmla="*/ 151 h 393"/>
                <a:gd name="T4" fmla="*/ 215 w 432"/>
                <a:gd name="T5" fmla="*/ 0 h 393"/>
                <a:gd name="T6" fmla="*/ 0 w 432"/>
                <a:gd name="T7" fmla="*/ 183 h 393"/>
                <a:gd name="T8" fmla="*/ 86 w 432"/>
                <a:gd name="T9" fmla="*/ 328 h 393"/>
                <a:gd name="T10" fmla="*/ 65 w 432"/>
                <a:gd name="T11" fmla="*/ 393 h 393"/>
                <a:gd name="T12" fmla="*/ 140 w 432"/>
                <a:gd name="T13" fmla="*/ 355 h 393"/>
                <a:gd name="T14" fmla="*/ 215 w 432"/>
                <a:gd name="T15" fmla="*/ 366 h 393"/>
                <a:gd name="T16" fmla="*/ 235 w 432"/>
                <a:gd name="T17" fmla="*/ 365 h 393"/>
                <a:gd name="T18" fmla="*/ 229 w 432"/>
                <a:gd name="T19" fmla="*/ 320 h 393"/>
                <a:gd name="T20" fmla="*/ 412 w 432"/>
                <a:gd name="T21" fmla="*/ 150 h 393"/>
                <a:gd name="T22" fmla="*/ 296 w 432"/>
                <a:gd name="T23" fmla="*/ 91 h 393"/>
                <a:gd name="T24" fmla="*/ 323 w 432"/>
                <a:gd name="T25" fmla="*/ 118 h 393"/>
                <a:gd name="T26" fmla="*/ 296 w 432"/>
                <a:gd name="T27" fmla="*/ 145 h 393"/>
                <a:gd name="T28" fmla="*/ 264 w 432"/>
                <a:gd name="T29" fmla="*/ 118 h 393"/>
                <a:gd name="T30" fmla="*/ 296 w 432"/>
                <a:gd name="T31" fmla="*/ 91 h 393"/>
                <a:gd name="T32" fmla="*/ 145 w 432"/>
                <a:gd name="T33" fmla="*/ 145 h 393"/>
                <a:gd name="T34" fmla="*/ 113 w 432"/>
                <a:gd name="T35" fmla="*/ 118 h 393"/>
                <a:gd name="T36" fmla="*/ 145 w 432"/>
                <a:gd name="T37" fmla="*/ 91 h 393"/>
                <a:gd name="T38" fmla="*/ 172 w 432"/>
                <a:gd name="T39" fmla="*/ 118 h 393"/>
                <a:gd name="T40" fmla="*/ 145 w 432"/>
                <a:gd name="T41" fmla="*/ 14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2" h="393">
                  <a:moveTo>
                    <a:pt x="412" y="150"/>
                  </a:moveTo>
                  <a:cubicBezTo>
                    <a:pt x="419" y="150"/>
                    <a:pt x="426" y="150"/>
                    <a:pt x="432" y="151"/>
                  </a:cubicBezTo>
                  <a:cubicBezTo>
                    <a:pt x="414" y="64"/>
                    <a:pt x="321" y="0"/>
                    <a:pt x="215" y="0"/>
                  </a:cubicBezTo>
                  <a:cubicBezTo>
                    <a:pt x="97" y="0"/>
                    <a:pt x="0" y="80"/>
                    <a:pt x="0" y="183"/>
                  </a:cubicBezTo>
                  <a:cubicBezTo>
                    <a:pt x="0" y="242"/>
                    <a:pt x="32" y="290"/>
                    <a:pt x="86" y="328"/>
                  </a:cubicBezTo>
                  <a:cubicBezTo>
                    <a:pt x="65" y="393"/>
                    <a:pt x="65" y="393"/>
                    <a:pt x="65" y="393"/>
                  </a:cubicBezTo>
                  <a:cubicBezTo>
                    <a:pt x="140" y="355"/>
                    <a:pt x="140" y="355"/>
                    <a:pt x="140" y="355"/>
                  </a:cubicBezTo>
                  <a:cubicBezTo>
                    <a:pt x="167" y="360"/>
                    <a:pt x="188" y="366"/>
                    <a:pt x="215" y="366"/>
                  </a:cubicBezTo>
                  <a:cubicBezTo>
                    <a:pt x="222" y="366"/>
                    <a:pt x="229" y="365"/>
                    <a:pt x="235" y="365"/>
                  </a:cubicBezTo>
                  <a:cubicBezTo>
                    <a:pt x="231" y="351"/>
                    <a:pt x="229" y="335"/>
                    <a:pt x="229" y="320"/>
                  </a:cubicBezTo>
                  <a:cubicBezTo>
                    <a:pt x="229" y="226"/>
                    <a:pt x="309" y="150"/>
                    <a:pt x="412" y="150"/>
                  </a:cubicBezTo>
                  <a:close/>
                  <a:moveTo>
                    <a:pt x="296" y="91"/>
                  </a:moveTo>
                  <a:cubicBezTo>
                    <a:pt x="312" y="91"/>
                    <a:pt x="323" y="102"/>
                    <a:pt x="323" y="118"/>
                  </a:cubicBezTo>
                  <a:cubicBezTo>
                    <a:pt x="323" y="134"/>
                    <a:pt x="312" y="145"/>
                    <a:pt x="296" y="145"/>
                  </a:cubicBezTo>
                  <a:cubicBezTo>
                    <a:pt x="280" y="145"/>
                    <a:pt x="264" y="134"/>
                    <a:pt x="264" y="118"/>
                  </a:cubicBezTo>
                  <a:cubicBezTo>
                    <a:pt x="264" y="102"/>
                    <a:pt x="280" y="91"/>
                    <a:pt x="296" y="91"/>
                  </a:cubicBezTo>
                  <a:close/>
                  <a:moveTo>
                    <a:pt x="145" y="145"/>
                  </a:moveTo>
                  <a:cubicBezTo>
                    <a:pt x="129" y="145"/>
                    <a:pt x="113" y="134"/>
                    <a:pt x="113" y="118"/>
                  </a:cubicBezTo>
                  <a:cubicBezTo>
                    <a:pt x="113" y="102"/>
                    <a:pt x="129" y="91"/>
                    <a:pt x="145" y="91"/>
                  </a:cubicBezTo>
                  <a:cubicBezTo>
                    <a:pt x="161" y="91"/>
                    <a:pt x="172" y="102"/>
                    <a:pt x="172" y="118"/>
                  </a:cubicBezTo>
                  <a:cubicBezTo>
                    <a:pt x="172" y="134"/>
                    <a:pt x="161" y="145"/>
                    <a:pt x="145" y="14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淘宝网Chenying0907出品 11"/>
            <p:cNvSpPr>
              <a:spLocks noEditPoints="1"/>
            </p:cNvSpPr>
            <p:nvPr/>
          </p:nvSpPr>
          <p:spPr bwMode="auto">
            <a:xfrm>
              <a:off x="9131593" y="390100"/>
              <a:ext cx="545256" cy="500657"/>
            </a:xfrm>
            <a:custGeom>
              <a:avLst/>
              <a:gdLst>
                <a:gd name="T0" fmla="*/ 366 w 366"/>
                <a:gd name="T1" fmla="*/ 156 h 334"/>
                <a:gd name="T2" fmla="*/ 183 w 366"/>
                <a:gd name="T3" fmla="*/ 0 h 334"/>
                <a:gd name="T4" fmla="*/ 0 w 366"/>
                <a:gd name="T5" fmla="*/ 156 h 334"/>
                <a:gd name="T6" fmla="*/ 183 w 366"/>
                <a:gd name="T7" fmla="*/ 312 h 334"/>
                <a:gd name="T8" fmla="*/ 248 w 366"/>
                <a:gd name="T9" fmla="*/ 302 h 334"/>
                <a:gd name="T10" fmla="*/ 307 w 366"/>
                <a:gd name="T11" fmla="*/ 334 h 334"/>
                <a:gd name="T12" fmla="*/ 291 w 366"/>
                <a:gd name="T13" fmla="*/ 280 h 334"/>
                <a:gd name="T14" fmla="*/ 366 w 366"/>
                <a:gd name="T15" fmla="*/ 156 h 334"/>
                <a:gd name="T16" fmla="*/ 124 w 366"/>
                <a:gd name="T17" fmla="*/ 129 h 334"/>
                <a:gd name="T18" fmla="*/ 102 w 366"/>
                <a:gd name="T19" fmla="*/ 108 h 334"/>
                <a:gd name="T20" fmla="*/ 124 w 366"/>
                <a:gd name="T21" fmla="*/ 86 h 334"/>
                <a:gd name="T22" fmla="*/ 151 w 366"/>
                <a:gd name="T23" fmla="*/ 108 h 334"/>
                <a:gd name="T24" fmla="*/ 124 w 366"/>
                <a:gd name="T25" fmla="*/ 129 h 334"/>
                <a:gd name="T26" fmla="*/ 242 w 366"/>
                <a:gd name="T27" fmla="*/ 129 h 334"/>
                <a:gd name="T28" fmla="*/ 221 w 366"/>
                <a:gd name="T29" fmla="*/ 108 h 334"/>
                <a:gd name="T30" fmla="*/ 242 w 366"/>
                <a:gd name="T31" fmla="*/ 86 h 334"/>
                <a:gd name="T32" fmla="*/ 269 w 366"/>
                <a:gd name="T33" fmla="*/ 108 h 334"/>
                <a:gd name="T34" fmla="*/ 242 w 366"/>
                <a:gd name="T35" fmla="*/ 12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6" h="334">
                  <a:moveTo>
                    <a:pt x="366" y="156"/>
                  </a:moveTo>
                  <a:cubicBezTo>
                    <a:pt x="366" y="70"/>
                    <a:pt x="280" y="0"/>
                    <a:pt x="183" y="0"/>
                  </a:cubicBezTo>
                  <a:cubicBezTo>
                    <a:pt x="81" y="0"/>
                    <a:pt x="0" y="70"/>
                    <a:pt x="0" y="156"/>
                  </a:cubicBezTo>
                  <a:cubicBezTo>
                    <a:pt x="0" y="242"/>
                    <a:pt x="81" y="312"/>
                    <a:pt x="183" y="312"/>
                  </a:cubicBezTo>
                  <a:cubicBezTo>
                    <a:pt x="205" y="312"/>
                    <a:pt x="226" y="307"/>
                    <a:pt x="248" y="302"/>
                  </a:cubicBezTo>
                  <a:cubicBezTo>
                    <a:pt x="307" y="334"/>
                    <a:pt x="307" y="334"/>
                    <a:pt x="307" y="334"/>
                  </a:cubicBezTo>
                  <a:cubicBezTo>
                    <a:pt x="291" y="280"/>
                    <a:pt x="291" y="280"/>
                    <a:pt x="291" y="280"/>
                  </a:cubicBezTo>
                  <a:cubicBezTo>
                    <a:pt x="334" y="248"/>
                    <a:pt x="366" y="205"/>
                    <a:pt x="366" y="156"/>
                  </a:cubicBezTo>
                  <a:close/>
                  <a:moveTo>
                    <a:pt x="124" y="129"/>
                  </a:moveTo>
                  <a:cubicBezTo>
                    <a:pt x="113" y="129"/>
                    <a:pt x="102" y="119"/>
                    <a:pt x="102" y="108"/>
                  </a:cubicBezTo>
                  <a:cubicBezTo>
                    <a:pt x="102" y="97"/>
                    <a:pt x="113" y="86"/>
                    <a:pt x="124" y="86"/>
                  </a:cubicBezTo>
                  <a:cubicBezTo>
                    <a:pt x="140" y="86"/>
                    <a:pt x="151" y="97"/>
                    <a:pt x="151" y="108"/>
                  </a:cubicBezTo>
                  <a:cubicBezTo>
                    <a:pt x="151" y="119"/>
                    <a:pt x="140" y="129"/>
                    <a:pt x="124" y="129"/>
                  </a:cubicBezTo>
                  <a:close/>
                  <a:moveTo>
                    <a:pt x="242" y="129"/>
                  </a:moveTo>
                  <a:cubicBezTo>
                    <a:pt x="232" y="129"/>
                    <a:pt x="221" y="119"/>
                    <a:pt x="221" y="108"/>
                  </a:cubicBezTo>
                  <a:cubicBezTo>
                    <a:pt x="221" y="97"/>
                    <a:pt x="232" y="86"/>
                    <a:pt x="242" y="86"/>
                  </a:cubicBezTo>
                  <a:cubicBezTo>
                    <a:pt x="258" y="86"/>
                    <a:pt x="269" y="97"/>
                    <a:pt x="269" y="108"/>
                  </a:cubicBezTo>
                  <a:cubicBezTo>
                    <a:pt x="269" y="119"/>
                    <a:pt x="258" y="129"/>
                    <a:pt x="242" y="12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" name="淘宝网Chenying0907出品 14"/>
          <p:cNvGrpSpPr/>
          <p:nvPr/>
        </p:nvGrpSpPr>
        <p:grpSpPr>
          <a:xfrm>
            <a:off x="2644788" y="2953174"/>
            <a:ext cx="603224" cy="573983"/>
            <a:chOff x="3633283" y="1797907"/>
            <a:chExt cx="603224" cy="573983"/>
          </a:xfrm>
          <a:solidFill>
            <a:schemeClr val="tx2"/>
          </a:solidFill>
        </p:grpSpPr>
        <p:sp>
          <p:nvSpPr>
            <p:cNvPr id="16" name="淘宝网Chenying0907出品 35"/>
            <p:cNvSpPr>
              <a:spLocks/>
            </p:cNvSpPr>
            <p:nvPr/>
          </p:nvSpPr>
          <p:spPr bwMode="auto">
            <a:xfrm>
              <a:off x="3633283" y="1819566"/>
              <a:ext cx="322730" cy="261000"/>
            </a:xfrm>
            <a:custGeom>
              <a:avLst/>
              <a:gdLst>
                <a:gd name="T0" fmla="*/ 134 w 294"/>
                <a:gd name="T1" fmla="*/ 227 h 235"/>
                <a:gd name="T2" fmla="*/ 160 w 294"/>
                <a:gd name="T3" fmla="*/ 224 h 235"/>
                <a:gd name="T4" fmla="*/ 275 w 294"/>
                <a:gd name="T5" fmla="*/ 215 h 235"/>
                <a:gd name="T6" fmla="*/ 294 w 294"/>
                <a:gd name="T7" fmla="*/ 217 h 235"/>
                <a:gd name="T8" fmla="*/ 294 w 294"/>
                <a:gd name="T9" fmla="*/ 216 h 235"/>
                <a:gd name="T10" fmla="*/ 271 w 294"/>
                <a:gd name="T11" fmla="*/ 98 h 235"/>
                <a:gd name="T12" fmla="*/ 246 w 294"/>
                <a:gd name="T13" fmla="*/ 34 h 235"/>
                <a:gd name="T14" fmla="*/ 206 w 294"/>
                <a:gd name="T15" fmla="*/ 9 h 235"/>
                <a:gd name="T16" fmla="*/ 125 w 294"/>
                <a:gd name="T17" fmla="*/ 28 h 235"/>
                <a:gd name="T18" fmla="*/ 95 w 294"/>
                <a:gd name="T19" fmla="*/ 112 h 235"/>
                <a:gd name="T20" fmla="*/ 87 w 294"/>
                <a:gd name="T21" fmla="*/ 112 h 235"/>
                <a:gd name="T22" fmla="*/ 26 w 294"/>
                <a:gd name="T23" fmla="*/ 189 h 235"/>
                <a:gd name="T24" fmla="*/ 70 w 294"/>
                <a:gd name="T25" fmla="*/ 230 h 235"/>
                <a:gd name="T26" fmla="*/ 134 w 294"/>
                <a:gd name="T27" fmla="*/ 22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4" h="235">
                  <a:moveTo>
                    <a:pt x="134" y="227"/>
                  </a:moveTo>
                  <a:cubicBezTo>
                    <a:pt x="148" y="226"/>
                    <a:pt x="159" y="224"/>
                    <a:pt x="160" y="224"/>
                  </a:cubicBezTo>
                  <a:cubicBezTo>
                    <a:pt x="210" y="213"/>
                    <a:pt x="254" y="213"/>
                    <a:pt x="275" y="215"/>
                  </a:cubicBezTo>
                  <a:cubicBezTo>
                    <a:pt x="279" y="216"/>
                    <a:pt x="294" y="216"/>
                    <a:pt x="294" y="217"/>
                  </a:cubicBezTo>
                  <a:cubicBezTo>
                    <a:pt x="294" y="216"/>
                    <a:pt x="294" y="216"/>
                    <a:pt x="294" y="216"/>
                  </a:cubicBezTo>
                  <a:cubicBezTo>
                    <a:pt x="294" y="184"/>
                    <a:pt x="280" y="137"/>
                    <a:pt x="271" y="98"/>
                  </a:cubicBezTo>
                  <a:cubicBezTo>
                    <a:pt x="265" y="63"/>
                    <a:pt x="249" y="37"/>
                    <a:pt x="246" y="34"/>
                  </a:cubicBezTo>
                  <a:cubicBezTo>
                    <a:pt x="233" y="15"/>
                    <a:pt x="206" y="9"/>
                    <a:pt x="206" y="9"/>
                  </a:cubicBezTo>
                  <a:cubicBezTo>
                    <a:pt x="163" y="0"/>
                    <a:pt x="125" y="28"/>
                    <a:pt x="125" y="28"/>
                  </a:cubicBezTo>
                  <a:cubicBezTo>
                    <a:pt x="77" y="57"/>
                    <a:pt x="94" y="112"/>
                    <a:pt x="95" y="112"/>
                  </a:cubicBezTo>
                  <a:cubicBezTo>
                    <a:pt x="95" y="112"/>
                    <a:pt x="90" y="112"/>
                    <a:pt x="87" y="112"/>
                  </a:cubicBezTo>
                  <a:cubicBezTo>
                    <a:pt x="0" y="112"/>
                    <a:pt x="26" y="189"/>
                    <a:pt x="26" y="189"/>
                  </a:cubicBezTo>
                  <a:cubicBezTo>
                    <a:pt x="35" y="213"/>
                    <a:pt x="57" y="227"/>
                    <a:pt x="70" y="230"/>
                  </a:cubicBezTo>
                  <a:cubicBezTo>
                    <a:pt x="90" y="235"/>
                    <a:pt x="117" y="230"/>
                    <a:pt x="134" y="22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淘宝网Chenying0907出品 36"/>
            <p:cNvSpPr>
              <a:spLocks/>
            </p:cNvSpPr>
            <p:nvPr/>
          </p:nvSpPr>
          <p:spPr bwMode="auto">
            <a:xfrm>
              <a:off x="3949515" y="1797907"/>
              <a:ext cx="253419" cy="262083"/>
            </a:xfrm>
            <a:custGeom>
              <a:avLst/>
              <a:gdLst>
                <a:gd name="T0" fmla="*/ 6 w 230"/>
                <a:gd name="T1" fmla="*/ 236 h 237"/>
                <a:gd name="T2" fmla="*/ 6 w 230"/>
                <a:gd name="T3" fmla="*/ 237 h 237"/>
                <a:gd name="T4" fmla="*/ 123 w 230"/>
                <a:gd name="T5" fmla="*/ 213 h 237"/>
                <a:gd name="T6" fmla="*/ 185 w 230"/>
                <a:gd name="T7" fmla="*/ 195 h 237"/>
                <a:gd name="T8" fmla="*/ 212 w 230"/>
                <a:gd name="T9" fmla="*/ 165 h 237"/>
                <a:gd name="T10" fmla="*/ 206 w 230"/>
                <a:gd name="T11" fmla="*/ 85 h 237"/>
                <a:gd name="T12" fmla="*/ 136 w 230"/>
                <a:gd name="T13" fmla="*/ 60 h 237"/>
                <a:gd name="T14" fmla="*/ 124 w 230"/>
                <a:gd name="T15" fmla="*/ 67 h 237"/>
                <a:gd name="T16" fmla="*/ 123 w 230"/>
                <a:gd name="T17" fmla="*/ 44 h 237"/>
                <a:gd name="T18" fmla="*/ 52 w 230"/>
                <a:gd name="T19" fmla="*/ 9 h 237"/>
                <a:gd name="T20" fmla="*/ 11 w 230"/>
                <a:gd name="T21" fmla="*/ 41 h 237"/>
                <a:gd name="T22" fmla="*/ 1 w 230"/>
                <a:gd name="T23" fmla="*/ 86 h 237"/>
                <a:gd name="T24" fmla="*/ 6 w 230"/>
                <a:gd name="T25" fmla="*/ 222 h 237"/>
                <a:gd name="T26" fmla="*/ 6 w 230"/>
                <a:gd name="T27" fmla="*/ 236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0" h="237">
                  <a:moveTo>
                    <a:pt x="6" y="236"/>
                  </a:moveTo>
                  <a:cubicBezTo>
                    <a:pt x="6" y="237"/>
                    <a:pt x="6" y="237"/>
                    <a:pt x="6" y="237"/>
                  </a:cubicBezTo>
                  <a:cubicBezTo>
                    <a:pt x="45" y="226"/>
                    <a:pt x="60" y="220"/>
                    <a:pt x="123" y="213"/>
                  </a:cubicBezTo>
                  <a:cubicBezTo>
                    <a:pt x="158" y="209"/>
                    <a:pt x="179" y="199"/>
                    <a:pt x="185" y="195"/>
                  </a:cubicBezTo>
                  <a:cubicBezTo>
                    <a:pt x="203" y="183"/>
                    <a:pt x="212" y="165"/>
                    <a:pt x="212" y="165"/>
                  </a:cubicBezTo>
                  <a:cubicBezTo>
                    <a:pt x="230" y="124"/>
                    <a:pt x="209" y="86"/>
                    <a:pt x="206" y="85"/>
                  </a:cubicBezTo>
                  <a:cubicBezTo>
                    <a:pt x="177" y="41"/>
                    <a:pt x="140" y="59"/>
                    <a:pt x="136" y="60"/>
                  </a:cubicBezTo>
                  <a:cubicBezTo>
                    <a:pt x="135" y="61"/>
                    <a:pt x="127" y="65"/>
                    <a:pt x="124" y="67"/>
                  </a:cubicBezTo>
                  <a:cubicBezTo>
                    <a:pt x="124" y="62"/>
                    <a:pt x="124" y="48"/>
                    <a:pt x="123" y="44"/>
                  </a:cubicBezTo>
                  <a:cubicBezTo>
                    <a:pt x="111" y="0"/>
                    <a:pt x="65" y="6"/>
                    <a:pt x="52" y="9"/>
                  </a:cubicBezTo>
                  <a:cubicBezTo>
                    <a:pt x="28" y="17"/>
                    <a:pt x="16" y="31"/>
                    <a:pt x="11" y="41"/>
                  </a:cubicBezTo>
                  <a:cubicBezTo>
                    <a:pt x="3" y="59"/>
                    <a:pt x="3" y="69"/>
                    <a:pt x="1" y="86"/>
                  </a:cubicBezTo>
                  <a:cubicBezTo>
                    <a:pt x="1" y="132"/>
                    <a:pt x="0" y="176"/>
                    <a:pt x="6" y="222"/>
                  </a:cubicBezTo>
                  <a:cubicBezTo>
                    <a:pt x="6" y="227"/>
                    <a:pt x="6" y="233"/>
                    <a:pt x="6" y="2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淘宝网Chenying0907出品 37"/>
            <p:cNvSpPr>
              <a:spLocks/>
            </p:cNvSpPr>
            <p:nvPr/>
          </p:nvSpPr>
          <p:spPr bwMode="auto">
            <a:xfrm>
              <a:off x="3703677" y="2068653"/>
              <a:ext cx="277244" cy="303237"/>
            </a:xfrm>
            <a:custGeom>
              <a:avLst/>
              <a:gdLst>
                <a:gd name="T0" fmla="*/ 222 w 252"/>
                <a:gd name="T1" fmla="*/ 0 h 274"/>
                <a:gd name="T2" fmla="*/ 199 w 252"/>
                <a:gd name="T3" fmla="*/ 1 h 274"/>
                <a:gd name="T4" fmla="*/ 69 w 252"/>
                <a:gd name="T5" fmla="*/ 34 h 274"/>
                <a:gd name="T6" fmla="*/ 27 w 252"/>
                <a:gd name="T7" fmla="*/ 66 h 274"/>
                <a:gd name="T8" fmla="*/ 7 w 252"/>
                <a:gd name="T9" fmla="*/ 119 h 274"/>
                <a:gd name="T10" fmla="*/ 70 w 252"/>
                <a:gd name="T11" fmla="*/ 198 h 274"/>
                <a:gd name="T12" fmla="*/ 92 w 252"/>
                <a:gd name="T13" fmla="*/ 197 h 274"/>
                <a:gd name="T14" fmla="*/ 94 w 252"/>
                <a:gd name="T15" fmla="*/ 206 h 274"/>
                <a:gd name="T16" fmla="*/ 135 w 252"/>
                <a:gd name="T17" fmla="*/ 262 h 274"/>
                <a:gd name="T18" fmla="*/ 235 w 252"/>
                <a:gd name="T19" fmla="*/ 232 h 274"/>
                <a:gd name="T20" fmla="*/ 250 w 252"/>
                <a:gd name="T21" fmla="*/ 189 h 274"/>
                <a:gd name="T22" fmla="*/ 245 w 252"/>
                <a:gd name="T23" fmla="*/ 117 h 274"/>
                <a:gd name="T24" fmla="*/ 222 w 252"/>
                <a:gd name="T25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274">
                  <a:moveTo>
                    <a:pt x="222" y="0"/>
                  </a:moveTo>
                  <a:cubicBezTo>
                    <a:pt x="219" y="1"/>
                    <a:pt x="204" y="0"/>
                    <a:pt x="199" y="1"/>
                  </a:cubicBezTo>
                  <a:cubicBezTo>
                    <a:pt x="145" y="3"/>
                    <a:pt x="102" y="17"/>
                    <a:pt x="69" y="34"/>
                  </a:cubicBezTo>
                  <a:cubicBezTo>
                    <a:pt x="53" y="41"/>
                    <a:pt x="38" y="54"/>
                    <a:pt x="27" y="66"/>
                  </a:cubicBezTo>
                  <a:cubicBezTo>
                    <a:pt x="20" y="76"/>
                    <a:pt x="6" y="93"/>
                    <a:pt x="7" y="119"/>
                  </a:cubicBezTo>
                  <a:cubicBezTo>
                    <a:pt x="5" y="129"/>
                    <a:pt x="0" y="194"/>
                    <a:pt x="70" y="198"/>
                  </a:cubicBezTo>
                  <a:cubicBezTo>
                    <a:pt x="75" y="198"/>
                    <a:pt x="92" y="198"/>
                    <a:pt x="92" y="197"/>
                  </a:cubicBezTo>
                  <a:cubicBezTo>
                    <a:pt x="92" y="198"/>
                    <a:pt x="93" y="203"/>
                    <a:pt x="94" y="206"/>
                  </a:cubicBezTo>
                  <a:cubicBezTo>
                    <a:pt x="94" y="210"/>
                    <a:pt x="101" y="245"/>
                    <a:pt x="135" y="262"/>
                  </a:cubicBezTo>
                  <a:cubicBezTo>
                    <a:pt x="150" y="273"/>
                    <a:pt x="207" y="274"/>
                    <a:pt x="235" y="232"/>
                  </a:cubicBezTo>
                  <a:cubicBezTo>
                    <a:pt x="239" y="231"/>
                    <a:pt x="249" y="210"/>
                    <a:pt x="250" y="189"/>
                  </a:cubicBezTo>
                  <a:cubicBezTo>
                    <a:pt x="252" y="184"/>
                    <a:pt x="252" y="155"/>
                    <a:pt x="245" y="117"/>
                  </a:cubicBezTo>
                  <a:cubicBezTo>
                    <a:pt x="232" y="67"/>
                    <a:pt x="221" y="39"/>
                    <a:pt x="222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淘宝网Chenying0907出品 38"/>
            <p:cNvSpPr>
              <a:spLocks/>
            </p:cNvSpPr>
            <p:nvPr/>
          </p:nvSpPr>
          <p:spPr bwMode="auto">
            <a:xfrm>
              <a:off x="3958179" y="2050243"/>
              <a:ext cx="278328" cy="244755"/>
            </a:xfrm>
            <a:custGeom>
              <a:avLst/>
              <a:gdLst>
                <a:gd name="T0" fmla="*/ 217 w 253"/>
                <a:gd name="T1" fmla="*/ 20 h 221"/>
                <a:gd name="T2" fmla="*/ 184 w 253"/>
                <a:gd name="T3" fmla="*/ 8 h 221"/>
                <a:gd name="T4" fmla="*/ 116 w 253"/>
                <a:gd name="T5" fmla="*/ 3 h 221"/>
                <a:gd name="T6" fmla="*/ 0 w 253"/>
                <a:gd name="T7" fmla="*/ 16 h 221"/>
                <a:gd name="T8" fmla="*/ 4 w 253"/>
                <a:gd name="T9" fmla="*/ 32 h 221"/>
                <a:gd name="T10" fmla="*/ 46 w 253"/>
                <a:gd name="T11" fmla="*/ 161 h 221"/>
                <a:gd name="T12" fmla="*/ 66 w 253"/>
                <a:gd name="T13" fmla="*/ 202 h 221"/>
                <a:gd name="T14" fmla="*/ 116 w 253"/>
                <a:gd name="T15" fmla="*/ 220 h 221"/>
                <a:gd name="T16" fmla="*/ 180 w 253"/>
                <a:gd name="T17" fmla="*/ 165 h 221"/>
                <a:gd name="T18" fmla="*/ 172 w 253"/>
                <a:gd name="T19" fmla="*/ 138 h 221"/>
                <a:gd name="T20" fmla="*/ 174 w 253"/>
                <a:gd name="T21" fmla="*/ 138 h 221"/>
                <a:gd name="T22" fmla="*/ 188 w 253"/>
                <a:gd name="T23" fmla="*/ 140 h 221"/>
                <a:gd name="T24" fmla="*/ 247 w 253"/>
                <a:gd name="T25" fmla="*/ 99 h 221"/>
                <a:gd name="T26" fmla="*/ 217 w 253"/>
                <a:gd name="T27" fmla="*/ 2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3" h="221">
                  <a:moveTo>
                    <a:pt x="217" y="20"/>
                  </a:moveTo>
                  <a:cubicBezTo>
                    <a:pt x="217" y="20"/>
                    <a:pt x="206" y="14"/>
                    <a:pt x="184" y="8"/>
                  </a:cubicBezTo>
                  <a:cubicBezTo>
                    <a:pt x="178" y="7"/>
                    <a:pt x="154" y="0"/>
                    <a:pt x="116" y="3"/>
                  </a:cubicBezTo>
                  <a:cubicBezTo>
                    <a:pt x="64" y="7"/>
                    <a:pt x="37" y="14"/>
                    <a:pt x="0" y="16"/>
                  </a:cubicBezTo>
                  <a:cubicBezTo>
                    <a:pt x="3" y="19"/>
                    <a:pt x="3" y="27"/>
                    <a:pt x="4" y="32"/>
                  </a:cubicBezTo>
                  <a:cubicBezTo>
                    <a:pt x="15" y="76"/>
                    <a:pt x="31" y="123"/>
                    <a:pt x="46" y="161"/>
                  </a:cubicBezTo>
                  <a:cubicBezTo>
                    <a:pt x="52" y="176"/>
                    <a:pt x="57" y="188"/>
                    <a:pt x="66" y="202"/>
                  </a:cubicBezTo>
                  <a:cubicBezTo>
                    <a:pt x="76" y="210"/>
                    <a:pt x="90" y="221"/>
                    <a:pt x="116" y="220"/>
                  </a:cubicBezTo>
                  <a:cubicBezTo>
                    <a:pt x="128" y="220"/>
                    <a:pt x="184" y="210"/>
                    <a:pt x="180" y="165"/>
                  </a:cubicBezTo>
                  <a:cubicBezTo>
                    <a:pt x="179" y="161"/>
                    <a:pt x="174" y="138"/>
                    <a:pt x="172" y="138"/>
                  </a:cubicBezTo>
                  <a:cubicBezTo>
                    <a:pt x="172" y="138"/>
                    <a:pt x="172" y="138"/>
                    <a:pt x="174" y="138"/>
                  </a:cubicBezTo>
                  <a:cubicBezTo>
                    <a:pt x="175" y="138"/>
                    <a:pt x="186" y="140"/>
                    <a:pt x="188" y="140"/>
                  </a:cubicBezTo>
                  <a:cubicBezTo>
                    <a:pt x="192" y="140"/>
                    <a:pt x="234" y="145"/>
                    <a:pt x="247" y="99"/>
                  </a:cubicBezTo>
                  <a:cubicBezTo>
                    <a:pt x="253" y="89"/>
                    <a:pt x="252" y="41"/>
                    <a:pt x="217" y="2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淘宝网Chenying0907出品 19"/>
          <p:cNvGrpSpPr/>
          <p:nvPr/>
        </p:nvGrpSpPr>
        <p:grpSpPr>
          <a:xfrm>
            <a:off x="4533900" y="4378304"/>
            <a:ext cx="3124200" cy="910046"/>
            <a:chOff x="6843958" y="4188086"/>
            <a:chExt cx="3124200" cy="910046"/>
          </a:xfrm>
        </p:grpSpPr>
        <p:sp>
          <p:nvSpPr>
            <p:cNvPr id="21" name="淘宝网Chenying0907出品 20"/>
            <p:cNvSpPr/>
            <p:nvPr/>
          </p:nvSpPr>
          <p:spPr>
            <a:xfrm>
              <a:off x="6843958" y="4525668"/>
              <a:ext cx="3124200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</a:rPr>
                <a:t>If two past lovers can remain friends, it’s either they were never</a:t>
              </a:r>
            </a:p>
          </p:txBody>
        </p:sp>
        <p:sp>
          <p:nvSpPr>
            <p:cNvPr id="22" name="淘宝网Chenying0907出品 21"/>
            <p:cNvSpPr/>
            <p:nvPr/>
          </p:nvSpPr>
          <p:spPr>
            <a:xfrm>
              <a:off x="7953850" y="4188086"/>
              <a:ext cx="9044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Giving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淘宝网Chenying0907出品 22"/>
          <p:cNvGrpSpPr/>
          <p:nvPr/>
        </p:nvGrpSpPr>
        <p:grpSpPr>
          <a:xfrm>
            <a:off x="1352115" y="4378304"/>
            <a:ext cx="3188569" cy="910046"/>
            <a:chOff x="6811773" y="4188086"/>
            <a:chExt cx="3188569" cy="910046"/>
          </a:xfrm>
        </p:grpSpPr>
        <p:sp>
          <p:nvSpPr>
            <p:cNvPr id="24" name="淘宝网Chenying0907出品 23"/>
            <p:cNvSpPr/>
            <p:nvPr/>
          </p:nvSpPr>
          <p:spPr>
            <a:xfrm>
              <a:off x="6811773" y="4525668"/>
              <a:ext cx="3188569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</a:rPr>
                <a:t>If two past lovers can remain friends, it’s either they were never</a:t>
              </a:r>
            </a:p>
          </p:txBody>
        </p:sp>
        <p:sp>
          <p:nvSpPr>
            <p:cNvPr id="25" name="淘宝网Chenying0907出品 24"/>
            <p:cNvSpPr/>
            <p:nvPr/>
          </p:nvSpPr>
          <p:spPr>
            <a:xfrm>
              <a:off x="7759887" y="4188086"/>
              <a:ext cx="12923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Dreaming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淘宝网Chenying0907出品 25"/>
          <p:cNvGrpSpPr/>
          <p:nvPr/>
        </p:nvGrpSpPr>
        <p:grpSpPr>
          <a:xfrm>
            <a:off x="7779710" y="4380377"/>
            <a:ext cx="2931779" cy="857042"/>
            <a:chOff x="978002" y="2469193"/>
            <a:chExt cx="2931779" cy="857042"/>
          </a:xfrm>
        </p:grpSpPr>
        <p:sp>
          <p:nvSpPr>
            <p:cNvPr id="27" name="淘宝网Chenying0907出品 26"/>
            <p:cNvSpPr/>
            <p:nvPr/>
          </p:nvSpPr>
          <p:spPr>
            <a:xfrm>
              <a:off x="978002" y="2778200"/>
              <a:ext cx="2931779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</a:rPr>
                <a:t>If two past lovers can remain friends, it’s either they were never</a:t>
              </a:r>
              <a:endParaRPr lang="zh-CN" altLang="en-US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淘宝网Chenying0907出品 27"/>
            <p:cNvSpPr/>
            <p:nvPr/>
          </p:nvSpPr>
          <p:spPr>
            <a:xfrm>
              <a:off x="1962029" y="2469193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Victory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29" name="淘宝网Chenying0907出品 28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0" name="淘宝网Chenying0907出品 29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31" name="淘宝网Chenying0907出品 30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11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3.7037E-7 L -0.24219 0.00139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09" y="6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3.7037E-7 L -0.25833 -3.7037E-7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17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3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33333E-6 -3.7037E-7 L -0.25833 -3.7037E-7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17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47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49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53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6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6" grpId="0" animBg="1"/>
      <p:bldP spid="30" grpId="0"/>
      <p:bldP spid="30" grpId="1"/>
      <p:bldP spid="30" grpId="2"/>
      <p:bldP spid="31" grpId="0"/>
      <p:bldP spid="3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淘宝网Chenying0907出品 2"/>
          <p:cNvCxnSpPr/>
          <p:nvPr/>
        </p:nvCxnSpPr>
        <p:spPr>
          <a:xfrm flipH="1">
            <a:off x="3058393" y="1614370"/>
            <a:ext cx="417211" cy="1495661"/>
          </a:xfrm>
          <a:prstGeom prst="line">
            <a:avLst/>
          </a:prstGeom>
          <a:ln w="15875"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outerShdw blurRad="127000" dist="63500" dir="2700000" algn="tl" rotWithShape="0">
              <a:prstClr val="black">
                <a:alpha val="27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淘宝网Chenying0907出品 3"/>
          <p:cNvCxnSpPr/>
          <p:nvPr/>
        </p:nvCxnSpPr>
        <p:spPr>
          <a:xfrm flipH="1">
            <a:off x="8111648" y="3095705"/>
            <a:ext cx="417211" cy="1495661"/>
          </a:xfrm>
          <a:prstGeom prst="line">
            <a:avLst/>
          </a:prstGeom>
          <a:ln w="15875"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outerShdw blurRad="127000" dist="63500" dir="2700000" algn="tl" rotWithShape="0">
              <a:prstClr val="black">
                <a:alpha val="27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淘宝网Chenying0907出品 4"/>
          <p:cNvCxnSpPr/>
          <p:nvPr/>
        </p:nvCxnSpPr>
        <p:spPr>
          <a:xfrm flipH="1">
            <a:off x="3058393" y="4643320"/>
            <a:ext cx="417211" cy="1495661"/>
          </a:xfrm>
          <a:prstGeom prst="line">
            <a:avLst/>
          </a:prstGeom>
          <a:ln w="15875"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outerShdw blurRad="127000" dist="63500" dir="2700000" algn="tl" rotWithShape="0">
              <a:prstClr val="black">
                <a:alpha val="27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淘宝网Chenying0907出品 20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22" name="淘宝网Chenying0907出品 21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23" name="淘宝网Chenying0907出品 22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2" name="淘宝网Chenying0907出品 1"/>
          <p:cNvSpPr/>
          <p:nvPr/>
        </p:nvSpPr>
        <p:spPr>
          <a:xfrm>
            <a:off x="1516741" y="1546621"/>
            <a:ext cx="1259763" cy="125976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6600" dirty="0" smtClean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1</a:t>
            </a:r>
            <a:endParaRPr kumimoji="1" lang="zh-CN" altLang="en-US" sz="6600" dirty="0" smtClean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24" name="淘宝网Chenying0907出品 23"/>
          <p:cNvSpPr/>
          <p:nvPr/>
        </p:nvSpPr>
        <p:spPr>
          <a:xfrm>
            <a:off x="8704941" y="3213653"/>
            <a:ext cx="1259763" cy="125976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6600" dirty="0" smtClean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2</a:t>
            </a:r>
            <a:endParaRPr kumimoji="1" lang="zh-CN" altLang="en-US" sz="6600" dirty="0" smtClean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25" name="淘宝网Chenying0907出品 24"/>
          <p:cNvSpPr/>
          <p:nvPr/>
        </p:nvSpPr>
        <p:spPr>
          <a:xfrm>
            <a:off x="1605641" y="4647244"/>
            <a:ext cx="1259763" cy="125976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6600" dirty="0" smtClean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3</a:t>
            </a:r>
            <a:endParaRPr kumimoji="1" lang="zh-CN" altLang="en-US" sz="6600" dirty="0" smtClean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grpSp>
        <p:nvGrpSpPr>
          <p:cNvPr id="26" name="淘宝网Chenying0907出品 25"/>
          <p:cNvGrpSpPr/>
          <p:nvPr/>
        </p:nvGrpSpPr>
        <p:grpSpPr>
          <a:xfrm>
            <a:off x="3635244" y="1896338"/>
            <a:ext cx="6232656" cy="910046"/>
            <a:chOff x="6843957" y="4188086"/>
            <a:chExt cx="6232656" cy="910046"/>
          </a:xfrm>
        </p:grpSpPr>
        <p:sp>
          <p:nvSpPr>
            <p:cNvPr id="27" name="淘宝网Chenying0907出品 26"/>
            <p:cNvSpPr/>
            <p:nvPr/>
          </p:nvSpPr>
          <p:spPr>
            <a:xfrm>
              <a:off x="6843957" y="4525668"/>
              <a:ext cx="6232656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Those who adhere to the principles of wisdom, have right attitudes, and true to their words and discharge their duties with responsibility are loved by people.</a:t>
              </a:r>
              <a:endParaRPr lang="en-US" altLang="zh-CN" sz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8" name="淘宝网Chenying0907出品 27"/>
            <p:cNvSpPr/>
            <p:nvPr/>
          </p:nvSpPr>
          <p:spPr>
            <a:xfrm>
              <a:off x="6843958" y="4188086"/>
              <a:ext cx="9044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</a:rPr>
                <a:t>Giving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淘宝网Chenying0907出品 28"/>
          <p:cNvGrpSpPr/>
          <p:nvPr/>
        </p:nvGrpSpPr>
        <p:grpSpPr>
          <a:xfrm>
            <a:off x="1878992" y="3433867"/>
            <a:ext cx="6232656" cy="885617"/>
            <a:chOff x="6843957" y="4188086"/>
            <a:chExt cx="6232656" cy="885617"/>
          </a:xfrm>
        </p:grpSpPr>
        <p:sp>
          <p:nvSpPr>
            <p:cNvPr id="30" name="淘宝网Chenying0907出品 29"/>
            <p:cNvSpPr/>
            <p:nvPr/>
          </p:nvSpPr>
          <p:spPr>
            <a:xfrm>
              <a:off x="6843957" y="4525668"/>
              <a:ext cx="6232656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Those who adhere to the principles of wisdom, have right attitudes, and true to their words and discharge their duties with responsibility are loved by people.</a:t>
              </a:r>
              <a:endParaRPr lang="en-US" altLang="zh-CN" sz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31" name="淘宝网Chenying0907出品 30"/>
            <p:cNvSpPr/>
            <p:nvPr/>
          </p:nvSpPr>
          <p:spPr>
            <a:xfrm>
              <a:off x="11609545" y="4188086"/>
              <a:ext cx="146706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dirty="0">
                  <a:solidFill>
                    <a:schemeClr val="bg1"/>
                  </a:solidFill>
                </a:rPr>
                <a:t>Knowledge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淘宝网Chenying0907出品 31"/>
          <p:cNvGrpSpPr/>
          <p:nvPr/>
        </p:nvGrpSpPr>
        <p:grpSpPr>
          <a:xfrm>
            <a:off x="3635244" y="4936127"/>
            <a:ext cx="6232656" cy="910046"/>
            <a:chOff x="6843957" y="4188086"/>
            <a:chExt cx="6232656" cy="910046"/>
          </a:xfrm>
        </p:grpSpPr>
        <p:sp>
          <p:nvSpPr>
            <p:cNvPr id="33" name="淘宝网Chenying0907出品 32"/>
            <p:cNvSpPr/>
            <p:nvPr/>
          </p:nvSpPr>
          <p:spPr>
            <a:xfrm>
              <a:off x="6843957" y="4525668"/>
              <a:ext cx="6232656" cy="572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Those who adhere to the principles of wisdom, have right attitudes, and true to their words and discharge their duties with responsibility are loved by people.</a:t>
              </a:r>
              <a:endParaRPr lang="en-US" altLang="zh-CN" sz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34" name="淘宝网Chenying0907出品 33"/>
            <p:cNvSpPr/>
            <p:nvPr/>
          </p:nvSpPr>
          <p:spPr>
            <a:xfrm>
              <a:off x="6843958" y="4188086"/>
              <a:ext cx="9637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Victory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824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774 1.11111E-6 L 0.1108 1.11111E-6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5" presetClass="path" presetSubtype="0" accel="50000" decel="5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1523 1.11111E-6 L -0.10885 1.11111E-6 " pathEditMode="relative" rAng="0" ptsTypes="AA">
                                      <p:cBhvr>
                                        <p:cTn id="45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1602 1.11111E-6 L -2.08333E-7 1.11111E-6 " pathEditMode="relative" rAng="0" ptsTypes="AA">
                                      <p:cBhvr>
                                        <p:cTn id="4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875E-6 -0.03982 L 1.875E-6 0.14814 " pathEditMode="relative" rAng="0" ptsTypes="AA">
                                      <p:cBhvr>
                                        <p:cTn id="52" dur="7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30000" decel="3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1.875E-6 -0.03982 L 1.875E-6 4.44444E-6 " pathEditMode="relative" rAng="0" ptsTypes="AA">
                                      <p:cBhvr>
                                        <p:cTn id="5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6" presetClass="entr" presetSubtype="4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4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2" grpId="2"/>
      <p:bldP spid="23" grpId="0"/>
      <p:bldP spid="23" grpId="1"/>
      <p:bldP spid="2" grpId="0" animBg="1"/>
      <p:bldP spid="2" grpId="1" animBg="1"/>
      <p:bldP spid="2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图表 14"/>
          <p:cNvGraphicFramePr/>
          <p:nvPr>
            <p:extLst>
              <p:ext uri="{D42A27DB-BD31-4B8C-83A1-F6EECF244321}">
                <p14:modId xmlns:p14="http://schemas.microsoft.com/office/powerpoint/2010/main" val="2501141883"/>
              </p:ext>
            </p:extLst>
          </p:nvPr>
        </p:nvGraphicFramePr>
        <p:xfrm>
          <a:off x="1727081" y="2234252"/>
          <a:ext cx="2907885" cy="1938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40" name="淘宝网Chenying0907出品 239"/>
          <p:cNvGrpSpPr/>
          <p:nvPr/>
        </p:nvGrpSpPr>
        <p:grpSpPr>
          <a:xfrm>
            <a:off x="2351223" y="2373747"/>
            <a:ext cx="1659600" cy="1659600"/>
            <a:chOff x="2351223" y="2373747"/>
            <a:chExt cx="1659600" cy="1659600"/>
          </a:xfrm>
        </p:grpSpPr>
        <p:sp>
          <p:nvSpPr>
            <p:cNvPr id="17" name="淘宝网Chenying0907出品 16"/>
            <p:cNvSpPr>
              <a:spLocks noChangeAspect="1"/>
            </p:cNvSpPr>
            <p:nvPr/>
          </p:nvSpPr>
          <p:spPr>
            <a:xfrm>
              <a:off x="2351223" y="2373747"/>
              <a:ext cx="1659600" cy="1659600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81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淘宝网Chenying0907出品 17"/>
            <p:cNvSpPr/>
            <p:nvPr/>
          </p:nvSpPr>
          <p:spPr>
            <a:xfrm>
              <a:off x="2571423" y="2593947"/>
              <a:ext cx="1219200" cy="1219200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9" name="淘宝网Chenying0907出品 18"/>
            <p:cNvSpPr txBox="1"/>
            <p:nvPr/>
          </p:nvSpPr>
          <p:spPr>
            <a:xfrm>
              <a:off x="2735966" y="2972715"/>
              <a:ext cx="8901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tx2"/>
                  </a:solidFill>
                  <a:latin typeface="+mn-ea"/>
                </a:rPr>
                <a:t>70%</a:t>
              </a:r>
              <a:endParaRPr lang="zh-CN" altLang="en-US" sz="2400" dirty="0">
                <a:solidFill>
                  <a:schemeClr val="tx2"/>
                </a:solidFill>
                <a:latin typeface="+mn-ea"/>
              </a:endParaRPr>
            </a:p>
          </p:txBody>
        </p:sp>
      </p:grpSp>
      <p:graphicFrame>
        <p:nvGraphicFramePr>
          <p:cNvPr id="20" name="图表 19"/>
          <p:cNvGraphicFramePr/>
          <p:nvPr>
            <p:extLst>
              <p:ext uri="{D42A27DB-BD31-4B8C-83A1-F6EECF244321}">
                <p14:modId xmlns:p14="http://schemas.microsoft.com/office/powerpoint/2010/main" val="205821976"/>
              </p:ext>
            </p:extLst>
          </p:nvPr>
        </p:nvGraphicFramePr>
        <p:xfrm>
          <a:off x="4642057" y="2234252"/>
          <a:ext cx="2907885" cy="1938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41" name="淘宝网Chenying0907出品 240"/>
          <p:cNvGrpSpPr/>
          <p:nvPr/>
        </p:nvGrpSpPr>
        <p:grpSpPr>
          <a:xfrm>
            <a:off x="5266199" y="2373747"/>
            <a:ext cx="1659600" cy="1659600"/>
            <a:chOff x="5266199" y="2373747"/>
            <a:chExt cx="1659600" cy="1659600"/>
          </a:xfrm>
        </p:grpSpPr>
        <p:sp>
          <p:nvSpPr>
            <p:cNvPr id="22" name="淘宝网Chenying0907出品 21"/>
            <p:cNvSpPr>
              <a:spLocks noChangeAspect="1"/>
            </p:cNvSpPr>
            <p:nvPr/>
          </p:nvSpPr>
          <p:spPr>
            <a:xfrm>
              <a:off x="5266199" y="2373747"/>
              <a:ext cx="1659600" cy="1659600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81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淘宝网Chenying0907出品 22"/>
            <p:cNvSpPr/>
            <p:nvPr/>
          </p:nvSpPr>
          <p:spPr>
            <a:xfrm>
              <a:off x="5486399" y="2593947"/>
              <a:ext cx="1219200" cy="1219200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4" name="淘宝网Chenying0907出品 23"/>
            <p:cNvSpPr txBox="1"/>
            <p:nvPr/>
          </p:nvSpPr>
          <p:spPr>
            <a:xfrm>
              <a:off x="5650942" y="2972715"/>
              <a:ext cx="8901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tx2"/>
                  </a:solidFill>
                  <a:latin typeface="+mn-ea"/>
                </a:rPr>
                <a:t>30%</a:t>
              </a:r>
              <a:endParaRPr lang="zh-CN" altLang="en-US" sz="2400" dirty="0">
                <a:solidFill>
                  <a:schemeClr val="tx2"/>
                </a:solidFill>
                <a:latin typeface="+mn-ea"/>
              </a:endParaRPr>
            </a:p>
          </p:txBody>
        </p:sp>
      </p:grpSp>
      <p:graphicFrame>
        <p:nvGraphicFramePr>
          <p:cNvPr id="25" name="图表 24"/>
          <p:cNvGraphicFramePr/>
          <p:nvPr>
            <p:extLst>
              <p:ext uri="{D42A27DB-BD31-4B8C-83A1-F6EECF244321}">
                <p14:modId xmlns:p14="http://schemas.microsoft.com/office/powerpoint/2010/main" val="1290759679"/>
              </p:ext>
            </p:extLst>
          </p:nvPr>
        </p:nvGraphicFramePr>
        <p:xfrm>
          <a:off x="7557034" y="2234252"/>
          <a:ext cx="2907885" cy="1938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242" name="淘宝网Chenying0907出品 241"/>
          <p:cNvGrpSpPr/>
          <p:nvPr/>
        </p:nvGrpSpPr>
        <p:grpSpPr>
          <a:xfrm>
            <a:off x="8181175" y="2373747"/>
            <a:ext cx="1659600" cy="1659600"/>
            <a:chOff x="8181175" y="2373747"/>
            <a:chExt cx="1659600" cy="1659600"/>
          </a:xfrm>
        </p:grpSpPr>
        <p:sp>
          <p:nvSpPr>
            <p:cNvPr id="27" name="淘宝网Chenying0907出品 26"/>
            <p:cNvSpPr>
              <a:spLocks noChangeAspect="1"/>
            </p:cNvSpPr>
            <p:nvPr/>
          </p:nvSpPr>
          <p:spPr>
            <a:xfrm>
              <a:off x="8181175" y="2373747"/>
              <a:ext cx="1659600" cy="1659600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81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淘宝网Chenying0907出品 27"/>
            <p:cNvSpPr/>
            <p:nvPr/>
          </p:nvSpPr>
          <p:spPr>
            <a:xfrm>
              <a:off x="8401375" y="2593947"/>
              <a:ext cx="1219200" cy="1219200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9" name="淘宝网Chenying0907出品 28"/>
            <p:cNvSpPr txBox="1"/>
            <p:nvPr/>
          </p:nvSpPr>
          <p:spPr>
            <a:xfrm>
              <a:off x="8565919" y="2972715"/>
              <a:ext cx="8901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tx2"/>
                  </a:solidFill>
                  <a:latin typeface="+mn-ea"/>
                </a:rPr>
                <a:t>60%</a:t>
              </a:r>
              <a:endParaRPr lang="zh-CN" altLang="en-US" sz="2400" dirty="0">
                <a:solidFill>
                  <a:schemeClr val="tx2"/>
                </a:solidFill>
                <a:latin typeface="+mn-ea"/>
              </a:endParaRPr>
            </a:p>
          </p:txBody>
        </p:sp>
      </p:grpSp>
      <p:grpSp>
        <p:nvGrpSpPr>
          <p:cNvPr id="38" name="淘宝网Chenying0907出品 37"/>
          <p:cNvGrpSpPr/>
          <p:nvPr/>
        </p:nvGrpSpPr>
        <p:grpSpPr>
          <a:xfrm>
            <a:off x="2052682" y="4191915"/>
            <a:ext cx="2256681" cy="1171444"/>
            <a:chOff x="1637568" y="4935610"/>
            <a:chExt cx="2256681" cy="1171444"/>
          </a:xfrm>
        </p:grpSpPr>
        <p:sp>
          <p:nvSpPr>
            <p:cNvPr id="39" name="淘宝网Chenying0907出品 38"/>
            <p:cNvSpPr txBox="1"/>
            <p:nvPr/>
          </p:nvSpPr>
          <p:spPr>
            <a:xfrm>
              <a:off x="2048617" y="4935610"/>
              <a:ext cx="14345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Photoshop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0" name="淘宝网Chenying0907出品 39"/>
            <p:cNvSpPr/>
            <p:nvPr/>
          </p:nvSpPr>
          <p:spPr>
            <a:xfrm>
              <a:off x="1637568" y="5294524"/>
              <a:ext cx="2256681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淘宝网Chenying0907出品 43"/>
          <p:cNvGrpSpPr/>
          <p:nvPr/>
        </p:nvGrpSpPr>
        <p:grpSpPr>
          <a:xfrm>
            <a:off x="4967658" y="4191915"/>
            <a:ext cx="2256681" cy="1171444"/>
            <a:chOff x="1637568" y="4935610"/>
            <a:chExt cx="2256681" cy="1171444"/>
          </a:xfrm>
        </p:grpSpPr>
        <p:sp>
          <p:nvSpPr>
            <p:cNvPr id="45" name="淘宝网Chenying0907出品 44"/>
            <p:cNvSpPr txBox="1"/>
            <p:nvPr/>
          </p:nvSpPr>
          <p:spPr>
            <a:xfrm>
              <a:off x="2048617" y="4935610"/>
              <a:ext cx="14345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Photoshop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6" name="淘宝网Chenying0907出品 45"/>
            <p:cNvSpPr/>
            <p:nvPr/>
          </p:nvSpPr>
          <p:spPr>
            <a:xfrm>
              <a:off x="1637568" y="5294524"/>
              <a:ext cx="2256681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淘宝网Chenying0907出品 46"/>
          <p:cNvGrpSpPr/>
          <p:nvPr/>
        </p:nvGrpSpPr>
        <p:grpSpPr>
          <a:xfrm>
            <a:off x="7882634" y="4191915"/>
            <a:ext cx="2256681" cy="1171444"/>
            <a:chOff x="1637568" y="4935610"/>
            <a:chExt cx="2256681" cy="1171444"/>
          </a:xfrm>
        </p:grpSpPr>
        <p:sp>
          <p:nvSpPr>
            <p:cNvPr id="48" name="淘宝网Chenying0907出品 47"/>
            <p:cNvSpPr txBox="1"/>
            <p:nvPr/>
          </p:nvSpPr>
          <p:spPr>
            <a:xfrm>
              <a:off x="2048617" y="4935610"/>
              <a:ext cx="14345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Photoshop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9" name="淘宝网Chenying0907出品 48"/>
            <p:cNvSpPr/>
            <p:nvPr/>
          </p:nvSpPr>
          <p:spPr>
            <a:xfrm>
              <a:off x="1637568" y="5294524"/>
              <a:ext cx="2256681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2"/>
                  </a:solidFill>
                </a:rPr>
                <a:t>Only things with which a man identifies himself are able to disturb </a:t>
              </a:r>
              <a:r>
                <a:rPr lang="en-US" altLang="zh-CN" sz="1200" dirty="0" smtClean="0">
                  <a:solidFill>
                    <a:schemeClr val="bg2"/>
                  </a:solidFill>
                </a:rPr>
                <a:t>his.</a:t>
              </a:r>
              <a:endParaRPr lang="en-US" altLang="zh-CN" sz="1200" dirty="0">
                <a:solidFill>
                  <a:schemeClr val="bg2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243" name="淘宝网Chenying0907出品 242"/>
          <p:cNvPicPr>
            <a:picLocks noChangeAspect="1"/>
          </p:cNvPicPr>
          <p:nvPr/>
        </p:nvPicPr>
        <p:blipFill>
          <a:blip r:embed="rId6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244" name="淘宝网Chenying0907出品 243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7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7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245" name="淘宝网Chenying0907出品 244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40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523 0 L -0.10886 0 " pathEditMode="relative" rAng="0" ptsTypes="AA">
                                      <p:cBhvr>
                                        <p:cTn id="26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1601 0 L 2.5E-6 0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4" presetClass="path" presetSubtype="0" decel="3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1667E-6 0.03889 L 2.91667E-6 -0.14815 " pathEditMode="relative" rAng="0" ptsTypes="AA">
                                      <p:cBhvr>
                                        <p:cTn id="35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4" presetClass="path" presetSubtype="0" accel="30000" decel="3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91667E-6 0.03842 L 2.91667E-6 3.33333E-6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3 3.33333E-6 L 0.11081 3.33333E-6 " pathEditMode="relative" rAng="0" ptsTypes="AA">
                                      <p:cBhvr>
                                        <p:cTn id="44" dur="75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99 3.33333E-6 L -4.58333E-6 3.33333E-6 " pathEditMode="relative" rAng="0" ptsTypes="AA">
                                      <p:cBhvr>
                                        <p:cTn id="4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68" dur="750" spd="-100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70" dur="75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74" dur="750" spd="-100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76" dur="7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81" dur="75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  <p:bldGraphic spid="15" grpId="1">
        <p:bldAsOne/>
      </p:bldGraphic>
      <p:bldGraphic spid="15" grpId="2">
        <p:bldAsOne/>
      </p:bldGraphic>
      <p:bldGraphic spid="20" grpId="0">
        <p:bldAsOne/>
      </p:bldGraphic>
      <p:bldGraphic spid="20" grpId="1">
        <p:bldAsOne/>
      </p:bldGraphic>
      <p:bldGraphic spid="20" grpId="2">
        <p:bldAsOne/>
      </p:bldGraphic>
      <p:bldGraphic spid="25" grpId="0">
        <p:bldAsOne/>
      </p:bldGraphic>
      <p:bldGraphic spid="25" grpId="1">
        <p:bldAsOne/>
      </p:bldGraphic>
      <p:bldGraphic spid="25" grpId="2">
        <p:bldAsOne/>
      </p:bldGraphic>
      <p:bldP spid="244" grpId="0"/>
      <p:bldP spid="244" grpId="1"/>
      <p:bldP spid="244" grpId="2"/>
      <p:bldP spid="245" grpId="0"/>
      <p:bldP spid="24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网Chenying0907出品 2"/>
          <p:cNvSpPr txBox="1"/>
          <p:nvPr/>
        </p:nvSpPr>
        <p:spPr>
          <a:xfrm>
            <a:off x="1459048" y="925965"/>
            <a:ext cx="4502332" cy="51833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 useBgFill="1">
        <p:nvSpPr>
          <p:cNvPr id="10" name="淘宝网Chenying0907出品 9"/>
          <p:cNvSpPr/>
          <p:nvPr/>
        </p:nvSpPr>
        <p:spPr>
          <a:xfrm>
            <a:off x="3607711" y="2948731"/>
            <a:ext cx="3031888" cy="568905"/>
          </a:xfrm>
          <a:prstGeom prst="rect">
            <a:avLst/>
          </a:prstGeom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3600" dirty="0" smtClean="0">
              <a:solidFill>
                <a:schemeClr val="tx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5" name="淘宝网Chenying0907出品 4"/>
          <p:cNvSpPr txBox="1"/>
          <p:nvPr/>
        </p:nvSpPr>
        <p:spPr>
          <a:xfrm>
            <a:off x="4681006" y="3499305"/>
            <a:ext cx="585999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Memories, beautiful very hurt, memories, memories of the past but can not go 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back.You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 can be happy to live just by yourself.</a:t>
            </a:r>
            <a:endParaRPr lang="en-US" altLang="zh-CN" sz="10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淘宝网Chenying0907出品 6"/>
          <p:cNvSpPr>
            <a:spLocks/>
          </p:cNvSpPr>
          <p:nvPr/>
        </p:nvSpPr>
        <p:spPr bwMode="auto">
          <a:xfrm rot="1335838">
            <a:off x="9471801" y="2622912"/>
            <a:ext cx="672608" cy="674134"/>
          </a:xfrm>
          <a:custGeom>
            <a:avLst/>
            <a:gdLst>
              <a:gd name="T0" fmla="*/ 250 w 744"/>
              <a:gd name="T1" fmla="*/ 0 h 745"/>
              <a:gd name="T2" fmla="*/ 220 w 744"/>
              <a:gd name="T3" fmla="*/ 6 h 745"/>
              <a:gd name="T4" fmla="*/ 125 w 744"/>
              <a:gd name="T5" fmla="*/ 126 h 745"/>
              <a:gd name="T6" fmla="*/ 5 w 744"/>
              <a:gd name="T7" fmla="*/ 221 h 745"/>
              <a:gd name="T8" fmla="*/ 0 w 744"/>
              <a:gd name="T9" fmla="*/ 249 h 745"/>
              <a:gd name="T10" fmla="*/ 23 w 744"/>
              <a:gd name="T11" fmla="*/ 372 h 745"/>
              <a:gd name="T12" fmla="*/ 23 w 744"/>
              <a:gd name="T13" fmla="*/ 372 h 745"/>
              <a:gd name="T14" fmla="*/ 23 w 744"/>
              <a:gd name="T15" fmla="*/ 372 h 745"/>
              <a:gd name="T16" fmla="*/ 0 w 744"/>
              <a:gd name="T17" fmla="*/ 494 h 745"/>
              <a:gd name="T18" fmla="*/ 5 w 744"/>
              <a:gd name="T19" fmla="*/ 524 h 745"/>
              <a:gd name="T20" fmla="*/ 125 w 744"/>
              <a:gd name="T21" fmla="*/ 619 h 745"/>
              <a:gd name="T22" fmla="*/ 220 w 744"/>
              <a:gd name="T23" fmla="*/ 739 h 745"/>
              <a:gd name="T24" fmla="*/ 249 w 744"/>
              <a:gd name="T25" fmla="*/ 744 h 745"/>
              <a:gd name="T26" fmla="*/ 310 w 744"/>
              <a:gd name="T27" fmla="*/ 733 h 745"/>
              <a:gd name="T28" fmla="*/ 372 w 744"/>
              <a:gd name="T29" fmla="*/ 721 h 745"/>
              <a:gd name="T30" fmla="*/ 372 w 744"/>
              <a:gd name="T31" fmla="*/ 721 h 745"/>
              <a:gd name="T32" fmla="*/ 494 w 744"/>
              <a:gd name="T33" fmla="*/ 745 h 745"/>
              <a:gd name="T34" fmla="*/ 524 w 744"/>
              <a:gd name="T35" fmla="*/ 739 h 745"/>
              <a:gd name="T36" fmla="*/ 619 w 744"/>
              <a:gd name="T37" fmla="*/ 619 h 745"/>
              <a:gd name="T38" fmla="*/ 739 w 744"/>
              <a:gd name="T39" fmla="*/ 524 h 745"/>
              <a:gd name="T40" fmla="*/ 744 w 744"/>
              <a:gd name="T41" fmla="*/ 496 h 745"/>
              <a:gd name="T42" fmla="*/ 721 w 744"/>
              <a:gd name="T43" fmla="*/ 372 h 745"/>
              <a:gd name="T44" fmla="*/ 721 w 744"/>
              <a:gd name="T45" fmla="*/ 372 h 745"/>
              <a:gd name="T46" fmla="*/ 721 w 744"/>
              <a:gd name="T47" fmla="*/ 372 h 745"/>
              <a:gd name="T48" fmla="*/ 744 w 744"/>
              <a:gd name="T49" fmla="*/ 251 h 745"/>
              <a:gd name="T50" fmla="*/ 739 w 744"/>
              <a:gd name="T51" fmla="*/ 221 h 745"/>
              <a:gd name="T52" fmla="*/ 619 w 744"/>
              <a:gd name="T53" fmla="*/ 126 h 745"/>
              <a:gd name="T54" fmla="*/ 524 w 744"/>
              <a:gd name="T55" fmla="*/ 6 h 745"/>
              <a:gd name="T56" fmla="*/ 495 w 744"/>
              <a:gd name="T57" fmla="*/ 0 h 745"/>
              <a:gd name="T58" fmla="*/ 433 w 744"/>
              <a:gd name="T59" fmla="*/ 12 h 745"/>
              <a:gd name="T60" fmla="*/ 372 w 744"/>
              <a:gd name="T61" fmla="*/ 24 h 745"/>
              <a:gd name="T62" fmla="*/ 372 w 744"/>
              <a:gd name="T63" fmla="*/ 24 h 745"/>
              <a:gd name="T64" fmla="*/ 250 w 744"/>
              <a:gd name="T65" fmla="*/ 0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44" h="745">
                <a:moveTo>
                  <a:pt x="250" y="0"/>
                </a:moveTo>
                <a:cubicBezTo>
                  <a:pt x="240" y="0"/>
                  <a:pt x="230" y="2"/>
                  <a:pt x="220" y="6"/>
                </a:cubicBezTo>
                <a:cubicBezTo>
                  <a:pt x="173" y="25"/>
                  <a:pt x="159" y="92"/>
                  <a:pt x="125" y="126"/>
                </a:cubicBezTo>
                <a:cubicBezTo>
                  <a:pt x="90" y="161"/>
                  <a:pt x="24" y="176"/>
                  <a:pt x="5" y="221"/>
                </a:cubicBezTo>
                <a:cubicBezTo>
                  <a:pt x="1" y="230"/>
                  <a:pt x="0" y="239"/>
                  <a:pt x="0" y="249"/>
                </a:cubicBezTo>
                <a:cubicBezTo>
                  <a:pt x="0" y="289"/>
                  <a:pt x="23" y="333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410"/>
                  <a:pt x="0" y="454"/>
                  <a:pt x="0" y="494"/>
                </a:cubicBezTo>
                <a:cubicBezTo>
                  <a:pt x="0" y="505"/>
                  <a:pt x="1" y="515"/>
                  <a:pt x="5" y="524"/>
                </a:cubicBezTo>
                <a:cubicBezTo>
                  <a:pt x="25" y="571"/>
                  <a:pt x="91" y="586"/>
                  <a:pt x="125" y="619"/>
                </a:cubicBezTo>
                <a:cubicBezTo>
                  <a:pt x="160" y="654"/>
                  <a:pt x="175" y="721"/>
                  <a:pt x="220" y="739"/>
                </a:cubicBezTo>
                <a:cubicBezTo>
                  <a:pt x="229" y="743"/>
                  <a:pt x="239" y="744"/>
                  <a:pt x="249" y="744"/>
                </a:cubicBezTo>
                <a:cubicBezTo>
                  <a:pt x="268" y="744"/>
                  <a:pt x="289" y="739"/>
                  <a:pt x="310" y="733"/>
                </a:cubicBezTo>
                <a:cubicBezTo>
                  <a:pt x="331" y="727"/>
                  <a:pt x="352" y="721"/>
                  <a:pt x="372" y="721"/>
                </a:cubicBezTo>
                <a:cubicBezTo>
                  <a:pt x="372" y="721"/>
                  <a:pt x="372" y="721"/>
                  <a:pt x="372" y="721"/>
                </a:cubicBezTo>
                <a:cubicBezTo>
                  <a:pt x="410" y="721"/>
                  <a:pt x="454" y="745"/>
                  <a:pt x="494" y="745"/>
                </a:cubicBezTo>
                <a:cubicBezTo>
                  <a:pt x="504" y="745"/>
                  <a:pt x="514" y="743"/>
                  <a:pt x="524" y="739"/>
                </a:cubicBezTo>
                <a:cubicBezTo>
                  <a:pt x="571" y="720"/>
                  <a:pt x="585" y="653"/>
                  <a:pt x="619" y="619"/>
                </a:cubicBezTo>
                <a:cubicBezTo>
                  <a:pt x="653" y="584"/>
                  <a:pt x="720" y="569"/>
                  <a:pt x="739" y="524"/>
                </a:cubicBezTo>
                <a:cubicBezTo>
                  <a:pt x="742" y="515"/>
                  <a:pt x="744" y="506"/>
                  <a:pt x="744" y="496"/>
                </a:cubicBezTo>
                <a:cubicBezTo>
                  <a:pt x="744" y="456"/>
                  <a:pt x="721" y="41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35"/>
                  <a:pt x="744" y="291"/>
                  <a:pt x="744" y="251"/>
                </a:cubicBezTo>
                <a:cubicBezTo>
                  <a:pt x="744" y="240"/>
                  <a:pt x="743" y="230"/>
                  <a:pt x="739" y="221"/>
                </a:cubicBezTo>
                <a:cubicBezTo>
                  <a:pt x="719" y="174"/>
                  <a:pt x="652" y="159"/>
                  <a:pt x="619" y="126"/>
                </a:cubicBezTo>
                <a:cubicBezTo>
                  <a:pt x="584" y="91"/>
                  <a:pt x="569" y="24"/>
                  <a:pt x="524" y="6"/>
                </a:cubicBezTo>
                <a:cubicBezTo>
                  <a:pt x="515" y="2"/>
                  <a:pt x="505" y="0"/>
                  <a:pt x="495" y="0"/>
                </a:cubicBezTo>
                <a:cubicBezTo>
                  <a:pt x="475" y="0"/>
                  <a:pt x="454" y="6"/>
                  <a:pt x="433" y="12"/>
                </a:cubicBezTo>
                <a:cubicBezTo>
                  <a:pt x="413" y="18"/>
                  <a:pt x="392" y="24"/>
                  <a:pt x="372" y="24"/>
                </a:cubicBezTo>
                <a:cubicBezTo>
                  <a:pt x="372" y="24"/>
                  <a:pt x="372" y="24"/>
                  <a:pt x="372" y="24"/>
                </a:cubicBezTo>
                <a:cubicBezTo>
                  <a:pt x="334" y="24"/>
                  <a:pt x="290" y="0"/>
                  <a:pt x="250" y="0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淘宝网Chenying0907出品 5"/>
          <p:cNvSpPr>
            <a:spLocks/>
          </p:cNvSpPr>
          <p:nvPr/>
        </p:nvSpPr>
        <p:spPr bwMode="auto">
          <a:xfrm>
            <a:off x="9507010" y="2658225"/>
            <a:ext cx="602190" cy="603506"/>
          </a:xfrm>
          <a:custGeom>
            <a:avLst/>
            <a:gdLst>
              <a:gd name="T0" fmla="*/ 753 w 772"/>
              <a:gd name="T1" fmla="*/ 235 h 773"/>
              <a:gd name="T2" fmla="*/ 735 w 772"/>
              <a:gd name="T3" fmla="*/ 386 h 773"/>
              <a:gd name="T4" fmla="*/ 753 w 772"/>
              <a:gd name="T5" fmla="*/ 538 h 773"/>
              <a:gd name="T6" fmla="*/ 633 w 772"/>
              <a:gd name="T7" fmla="*/ 633 h 773"/>
              <a:gd name="T8" fmla="*/ 538 w 772"/>
              <a:gd name="T9" fmla="*/ 753 h 773"/>
              <a:gd name="T10" fmla="*/ 386 w 772"/>
              <a:gd name="T11" fmla="*/ 735 h 773"/>
              <a:gd name="T12" fmla="*/ 324 w 772"/>
              <a:gd name="T13" fmla="*/ 747 h 773"/>
              <a:gd name="T14" fmla="*/ 234 w 772"/>
              <a:gd name="T15" fmla="*/ 753 h 773"/>
              <a:gd name="T16" fmla="*/ 139 w 772"/>
              <a:gd name="T17" fmla="*/ 633 h 773"/>
              <a:gd name="T18" fmla="*/ 19 w 772"/>
              <a:gd name="T19" fmla="*/ 538 h 773"/>
              <a:gd name="T20" fmla="*/ 37 w 772"/>
              <a:gd name="T21" fmla="*/ 386 h 773"/>
              <a:gd name="T22" fmla="*/ 19 w 772"/>
              <a:gd name="T23" fmla="*/ 235 h 773"/>
              <a:gd name="T24" fmla="*/ 139 w 772"/>
              <a:gd name="T25" fmla="*/ 140 h 773"/>
              <a:gd name="T26" fmla="*/ 234 w 772"/>
              <a:gd name="T27" fmla="*/ 20 h 773"/>
              <a:gd name="T28" fmla="*/ 386 w 772"/>
              <a:gd name="T29" fmla="*/ 38 h 773"/>
              <a:gd name="T30" fmla="*/ 447 w 772"/>
              <a:gd name="T31" fmla="*/ 26 h 773"/>
              <a:gd name="T32" fmla="*/ 538 w 772"/>
              <a:gd name="T33" fmla="*/ 20 h 773"/>
              <a:gd name="T34" fmla="*/ 633 w 772"/>
              <a:gd name="T35" fmla="*/ 140 h 773"/>
              <a:gd name="T36" fmla="*/ 753 w 772"/>
              <a:gd name="T37" fmla="*/ 235 h 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72" h="773">
                <a:moveTo>
                  <a:pt x="753" y="235"/>
                </a:moveTo>
                <a:cubicBezTo>
                  <a:pt x="772" y="281"/>
                  <a:pt x="735" y="339"/>
                  <a:pt x="735" y="386"/>
                </a:cubicBezTo>
                <a:cubicBezTo>
                  <a:pt x="735" y="436"/>
                  <a:pt x="771" y="493"/>
                  <a:pt x="753" y="538"/>
                </a:cubicBezTo>
                <a:cubicBezTo>
                  <a:pt x="734" y="583"/>
                  <a:pt x="667" y="598"/>
                  <a:pt x="633" y="633"/>
                </a:cubicBezTo>
                <a:cubicBezTo>
                  <a:pt x="599" y="667"/>
                  <a:pt x="585" y="734"/>
                  <a:pt x="538" y="753"/>
                </a:cubicBezTo>
                <a:cubicBezTo>
                  <a:pt x="491" y="773"/>
                  <a:pt x="434" y="735"/>
                  <a:pt x="386" y="735"/>
                </a:cubicBezTo>
                <a:cubicBezTo>
                  <a:pt x="366" y="735"/>
                  <a:pt x="345" y="741"/>
                  <a:pt x="324" y="747"/>
                </a:cubicBezTo>
                <a:cubicBezTo>
                  <a:pt x="293" y="756"/>
                  <a:pt x="261" y="764"/>
                  <a:pt x="234" y="753"/>
                </a:cubicBezTo>
                <a:cubicBezTo>
                  <a:pt x="189" y="735"/>
                  <a:pt x="174" y="668"/>
                  <a:pt x="139" y="633"/>
                </a:cubicBezTo>
                <a:cubicBezTo>
                  <a:pt x="105" y="600"/>
                  <a:pt x="39" y="585"/>
                  <a:pt x="19" y="538"/>
                </a:cubicBezTo>
                <a:cubicBezTo>
                  <a:pt x="0" y="492"/>
                  <a:pt x="37" y="434"/>
                  <a:pt x="37" y="386"/>
                </a:cubicBezTo>
                <a:cubicBezTo>
                  <a:pt x="37" y="337"/>
                  <a:pt x="1" y="279"/>
                  <a:pt x="19" y="235"/>
                </a:cubicBezTo>
                <a:cubicBezTo>
                  <a:pt x="38" y="190"/>
                  <a:pt x="104" y="175"/>
                  <a:pt x="139" y="140"/>
                </a:cubicBezTo>
                <a:cubicBezTo>
                  <a:pt x="173" y="106"/>
                  <a:pt x="187" y="39"/>
                  <a:pt x="234" y="20"/>
                </a:cubicBezTo>
                <a:cubicBezTo>
                  <a:pt x="281" y="0"/>
                  <a:pt x="338" y="38"/>
                  <a:pt x="386" y="38"/>
                </a:cubicBezTo>
                <a:cubicBezTo>
                  <a:pt x="406" y="38"/>
                  <a:pt x="427" y="32"/>
                  <a:pt x="447" y="26"/>
                </a:cubicBezTo>
                <a:cubicBezTo>
                  <a:pt x="479" y="17"/>
                  <a:pt x="511" y="9"/>
                  <a:pt x="538" y="20"/>
                </a:cubicBezTo>
                <a:cubicBezTo>
                  <a:pt x="583" y="38"/>
                  <a:pt x="598" y="105"/>
                  <a:pt x="633" y="140"/>
                </a:cubicBezTo>
                <a:cubicBezTo>
                  <a:pt x="666" y="173"/>
                  <a:pt x="733" y="188"/>
                  <a:pt x="753" y="235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15" name="淘宝网Chenying0907出品 14"/>
          <p:cNvGrpSpPr/>
          <p:nvPr/>
        </p:nvGrpSpPr>
        <p:grpSpPr>
          <a:xfrm>
            <a:off x="9666405" y="2825910"/>
            <a:ext cx="283399" cy="268135"/>
            <a:chOff x="4760915" y="138333"/>
            <a:chExt cx="801339" cy="758179"/>
          </a:xfrm>
          <a:solidFill>
            <a:schemeClr val="tx2"/>
          </a:solidFill>
        </p:grpSpPr>
        <p:sp>
          <p:nvSpPr>
            <p:cNvPr id="16" name="淘宝网Chenying0907出品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淘宝网Chenying0907出品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淘宝网Chenying0907出品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淘宝网Chenying0907出品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淘宝网Chenying0907出品 19"/>
          <p:cNvSpPr/>
          <p:nvPr/>
        </p:nvSpPr>
        <p:spPr>
          <a:xfrm>
            <a:off x="3592956" y="2959978"/>
            <a:ext cx="1529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Part </a:t>
            </a:r>
            <a:r>
              <a:rPr kumimoji="1" lang="en-US" altLang="zh-CN" sz="3200" dirty="0" smtClean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03</a:t>
            </a:r>
            <a:endParaRPr kumimoji="1" lang="zh-CN" altLang="en-US" sz="32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cxnSp>
        <p:nvCxnSpPr>
          <p:cNvPr id="22" name="淘宝网Chenying0907出品 21"/>
          <p:cNvCxnSpPr/>
          <p:nvPr/>
        </p:nvCxnSpPr>
        <p:spPr>
          <a:xfrm>
            <a:off x="4778443" y="3499305"/>
            <a:ext cx="4887962" cy="0"/>
          </a:xfrm>
          <a:prstGeom prst="line">
            <a:avLst/>
          </a:prstGeom>
          <a:ln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94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61 -1.48148E-6 L 0.20768 -1.48148E-6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5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8 -1.48148E-6 L 2.91667E-6 -1.4814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3" grpId="0" animBg="1"/>
      <p:bldP spid="14" grpId="0" animBg="1"/>
      <p:bldP spid="14" grpId="1" animBg="1"/>
      <p:bldP spid="14" grpId="2" animBg="1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淘宝网Chenying0907出品 35"/>
          <p:cNvGrpSpPr/>
          <p:nvPr/>
        </p:nvGrpSpPr>
        <p:grpSpPr>
          <a:xfrm>
            <a:off x="5109029" y="2299293"/>
            <a:ext cx="3403938" cy="3403938"/>
            <a:chOff x="5109029" y="2299293"/>
            <a:chExt cx="3403938" cy="3403938"/>
          </a:xfrm>
        </p:grpSpPr>
        <p:sp>
          <p:nvSpPr>
            <p:cNvPr id="3" name="淘宝网Chenying0907出品 2"/>
            <p:cNvSpPr/>
            <p:nvPr/>
          </p:nvSpPr>
          <p:spPr>
            <a:xfrm>
              <a:off x="5109029" y="2299293"/>
              <a:ext cx="3403938" cy="3403938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" name="淘宝网Chenying0907出品 6"/>
            <p:cNvSpPr txBox="1"/>
            <p:nvPr/>
          </p:nvSpPr>
          <p:spPr>
            <a:xfrm>
              <a:off x="5596669" y="3555850"/>
              <a:ext cx="535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 smtClean="0">
                  <a:solidFill>
                    <a:schemeClr val="tx2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5400" dirty="0">
                <a:solidFill>
                  <a:schemeClr val="tx2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淘宝网Chenying0907出品 7"/>
            <p:cNvSpPr txBox="1"/>
            <p:nvPr/>
          </p:nvSpPr>
          <p:spPr>
            <a:xfrm>
              <a:off x="5625245" y="4398708"/>
              <a:ext cx="1603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淘宝网Chenying0907出品 9"/>
          <p:cNvSpPr/>
          <p:nvPr/>
        </p:nvSpPr>
        <p:spPr>
          <a:xfrm>
            <a:off x="7688244" y="2908300"/>
            <a:ext cx="2748270" cy="2748270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4" name="淘宝网Chenying0907出品 13"/>
          <p:cNvSpPr txBox="1"/>
          <p:nvPr/>
        </p:nvSpPr>
        <p:spPr>
          <a:xfrm>
            <a:off x="7846617" y="3888974"/>
            <a:ext cx="535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</a:t>
            </a:r>
            <a:endParaRPr lang="zh-CN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5" name="淘宝网Chenying0907出品 14"/>
          <p:cNvSpPr txBox="1"/>
          <p:nvPr/>
        </p:nvSpPr>
        <p:spPr>
          <a:xfrm>
            <a:off x="7932345" y="4572717"/>
            <a:ext cx="1603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淘宝网Chenying0907出品 16"/>
          <p:cNvSpPr/>
          <p:nvPr/>
        </p:nvSpPr>
        <p:spPr>
          <a:xfrm>
            <a:off x="9731774" y="3620889"/>
            <a:ext cx="2053826" cy="205382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1" name="淘宝网Chenying0907出品 20"/>
          <p:cNvSpPr txBox="1"/>
          <p:nvPr/>
        </p:nvSpPr>
        <p:spPr>
          <a:xfrm>
            <a:off x="9716031" y="4264748"/>
            <a:ext cx="535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3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2" name="淘宝网Chenying0907出品 21"/>
          <p:cNvSpPr txBox="1"/>
          <p:nvPr/>
        </p:nvSpPr>
        <p:spPr>
          <a:xfrm>
            <a:off x="9801759" y="4633818"/>
            <a:ext cx="160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淘宝网Chenying0907出品 23"/>
          <p:cNvSpPr/>
          <p:nvPr/>
        </p:nvSpPr>
        <p:spPr>
          <a:xfrm rot="12600000" flipH="1">
            <a:off x="9957498" y="4625933"/>
            <a:ext cx="960321" cy="1099714"/>
          </a:xfrm>
          <a:custGeom>
            <a:avLst/>
            <a:gdLst>
              <a:gd name="connsiteX0" fmla="*/ 38761 w 2706615"/>
              <a:gd name="connsiteY0" fmla="*/ 2353245 h 3099489"/>
              <a:gd name="connsiteX1" fmla="*/ 1314590 w 2706615"/>
              <a:gd name="connsiteY1" fmla="*/ 3089845 h 3099489"/>
              <a:gd name="connsiteX2" fmla="*/ 1322871 w 2706615"/>
              <a:gd name="connsiteY2" fmla="*/ 3092629 h 3099489"/>
              <a:gd name="connsiteX3" fmla="*/ 1331208 w 2706615"/>
              <a:gd name="connsiteY3" fmla="*/ 3096698 h 3099489"/>
              <a:gd name="connsiteX4" fmla="*/ 1335953 w 2706615"/>
              <a:gd name="connsiteY4" fmla="*/ 3097028 h 3099489"/>
              <a:gd name="connsiteX5" fmla="*/ 1343270 w 2706615"/>
              <a:gd name="connsiteY5" fmla="*/ 3099489 h 3099489"/>
              <a:gd name="connsiteX6" fmla="*/ 1357255 w 2706615"/>
              <a:gd name="connsiteY6" fmla="*/ 3098514 h 3099489"/>
              <a:gd name="connsiteX7" fmla="*/ 1360349 w 2706615"/>
              <a:gd name="connsiteY7" fmla="*/ 3098730 h 3099489"/>
              <a:gd name="connsiteX8" fmla="*/ 1361967 w 2706615"/>
              <a:gd name="connsiteY8" fmla="*/ 3098185 h 3099489"/>
              <a:gd name="connsiteX9" fmla="*/ 1372411 w 2706615"/>
              <a:gd name="connsiteY9" fmla="*/ 3097456 h 3099489"/>
              <a:gd name="connsiteX10" fmla="*/ 1398665 w 2706615"/>
              <a:gd name="connsiteY10" fmla="*/ 3084646 h 3099489"/>
              <a:gd name="connsiteX11" fmla="*/ 1400685 w 2706615"/>
              <a:gd name="connsiteY11" fmla="*/ 3082356 h 3099489"/>
              <a:gd name="connsiteX12" fmla="*/ 2655095 w 2706615"/>
              <a:gd name="connsiteY12" fmla="*/ 2358122 h 3099489"/>
              <a:gd name="connsiteX13" fmla="*/ 2660076 w 2706615"/>
              <a:gd name="connsiteY13" fmla="*/ 2357117 h 3099489"/>
              <a:gd name="connsiteX14" fmla="*/ 2706615 w 2706615"/>
              <a:gd name="connsiteY14" fmla="*/ 2286905 h 3099489"/>
              <a:gd name="connsiteX15" fmla="*/ 2706614 w 2706615"/>
              <a:gd name="connsiteY15" fmla="*/ 813705 h 3099489"/>
              <a:gd name="connsiteX16" fmla="*/ 2702694 w 2706615"/>
              <a:gd name="connsiteY16" fmla="*/ 794285 h 3099489"/>
              <a:gd name="connsiteX17" fmla="*/ 2702635 w 2706615"/>
              <a:gd name="connsiteY17" fmla="*/ 793442 h 3099489"/>
              <a:gd name="connsiteX18" fmla="*/ 2702445 w 2706615"/>
              <a:gd name="connsiteY18" fmla="*/ 793052 h 3099489"/>
              <a:gd name="connsiteX19" fmla="*/ 2700627 w 2706615"/>
              <a:gd name="connsiteY19" fmla="*/ 784044 h 3099489"/>
              <a:gd name="connsiteX20" fmla="*/ 2691296 w 2706615"/>
              <a:gd name="connsiteY20" fmla="*/ 770206 h 3099489"/>
              <a:gd name="connsiteX21" fmla="*/ 2689824 w 2706615"/>
              <a:gd name="connsiteY21" fmla="*/ 767189 h 3099489"/>
              <a:gd name="connsiteX22" fmla="*/ 2688439 w 2706615"/>
              <a:gd name="connsiteY22" fmla="*/ 765966 h 3099489"/>
              <a:gd name="connsiteX23" fmla="*/ 2684296 w 2706615"/>
              <a:gd name="connsiteY23" fmla="*/ 759823 h 3099489"/>
              <a:gd name="connsiteX24" fmla="*/ 2672316 w 2706615"/>
              <a:gd name="connsiteY24" fmla="*/ 751746 h 3099489"/>
              <a:gd name="connsiteX25" fmla="*/ 2667132 w 2706615"/>
              <a:gd name="connsiteY25" fmla="*/ 747173 h 3099489"/>
              <a:gd name="connsiteX26" fmla="*/ 1391303 w 2706615"/>
              <a:gd name="connsiteY26" fmla="*/ 10573 h 3099489"/>
              <a:gd name="connsiteX27" fmla="*/ 1384752 w 2706615"/>
              <a:gd name="connsiteY27" fmla="*/ 8370 h 3099489"/>
              <a:gd name="connsiteX28" fmla="*/ 1371764 w 2706615"/>
              <a:gd name="connsiteY28" fmla="*/ 2032 h 3099489"/>
              <a:gd name="connsiteX29" fmla="*/ 1364371 w 2706615"/>
              <a:gd name="connsiteY29" fmla="*/ 1517 h 3099489"/>
              <a:gd name="connsiteX30" fmla="*/ 1362623 w 2706615"/>
              <a:gd name="connsiteY30" fmla="*/ 929 h 3099489"/>
              <a:gd name="connsiteX31" fmla="*/ 1359280 w 2706615"/>
              <a:gd name="connsiteY31" fmla="*/ 1162 h 3099489"/>
              <a:gd name="connsiteX32" fmla="*/ 1342623 w 2706615"/>
              <a:gd name="connsiteY32" fmla="*/ 0 h 3099489"/>
              <a:gd name="connsiteX33" fmla="*/ 1333907 w 2706615"/>
              <a:gd name="connsiteY33" fmla="*/ 2931 h 3099489"/>
              <a:gd name="connsiteX34" fmla="*/ 1333482 w 2706615"/>
              <a:gd name="connsiteY34" fmla="*/ 2961 h 3099489"/>
              <a:gd name="connsiteX35" fmla="*/ 1332733 w 2706615"/>
              <a:gd name="connsiteY35" fmla="*/ 3326 h 3099489"/>
              <a:gd name="connsiteX36" fmla="*/ 1313942 w 2706615"/>
              <a:gd name="connsiteY36" fmla="*/ 9645 h 3099489"/>
              <a:gd name="connsiteX37" fmla="*/ 38113 w 2706615"/>
              <a:gd name="connsiteY37" fmla="*/ 746245 h 3099489"/>
              <a:gd name="connsiteX38" fmla="*/ 28182 w 2706615"/>
              <a:gd name="connsiteY38" fmla="*/ 755004 h 3099489"/>
              <a:gd name="connsiteX39" fmla="*/ 23646 w 2706615"/>
              <a:gd name="connsiteY39" fmla="*/ 758063 h 3099489"/>
              <a:gd name="connsiteX40" fmla="*/ 22076 w 2706615"/>
              <a:gd name="connsiteY40" fmla="*/ 760389 h 3099489"/>
              <a:gd name="connsiteX41" fmla="*/ 15421 w 2706615"/>
              <a:gd name="connsiteY41" fmla="*/ 766261 h 3099489"/>
              <a:gd name="connsiteX42" fmla="*/ 8352 w 2706615"/>
              <a:gd name="connsiteY42" fmla="*/ 780746 h 3099489"/>
              <a:gd name="connsiteX43" fmla="*/ 7315 w 2706615"/>
              <a:gd name="connsiteY43" fmla="*/ 782285 h 3099489"/>
              <a:gd name="connsiteX44" fmla="*/ 7112 w 2706615"/>
              <a:gd name="connsiteY44" fmla="*/ 783286 h 3099489"/>
              <a:gd name="connsiteX45" fmla="*/ 2609 w 2706615"/>
              <a:gd name="connsiteY45" fmla="*/ 792513 h 3099489"/>
              <a:gd name="connsiteX46" fmla="*/ 577 w 2706615"/>
              <a:gd name="connsiteY46" fmla="*/ 821655 h 3099489"/>
              <a:gd name="connsiteX47" fmla="*/ 1327 w 2706615"/>
              <a:gd name="connsiteY47" fmla="*/ 823883 h 3099489"/>
              <a:gd name="connsiteX48" fmla="*/ 1327 w 2706615"/>
              <a:gd name="connsiteY48" fmla="*/ 2277534 h 3099489"/>
              <a:gd name="connsiteX49" fmla="*/ 1226 w 2706615"/>
              <a:gd name="connsiteY49" fmla="*/ 2277834 h 3099489"/>
              <a:gd name="connsiteX50" fmla="*/ 1326 w 2706615"/>
              <a:gd name="connsiteY50" fmla="*/ 2279280 h 3099489"/>
              <a:gd name="connsiteX51" fmla="*/ 1327 w 2706615"/>
              <a:gd name="connsiteY51" fmla="*/ 2285145 h 3099489"/>
              <a:gd name="connsiteX52" fmla="*/ 1951 w 2706615"/>
              <a:gd name="connsiteY52" fmla="*/ 2288240 h 3099489"/>
              <a:gd name="connsiteX53" fmla="*/ 3258 w 2706615"/>
              <a:gd name="connsiteY53" fmla="*/ 2306975 h 3099489"/>
              <a:gd name="connsiteX54" fmla="*/ 38761 w 2706615"/>
              <a:gd name="connsiteY54" fmla="*/ 2353245 h 3099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706615" h="3099489">
                <a:moveTo>
                  <a:pt x="38761" y="2353245"/>
                </a:moveTo>
                <a:lnTo>
                  <a:pt x="1314590" y="3089845"/>
                </a:lnTo>
                <a:lnTo>
                  <a:pt x="1322871" y="3092629"/>
                </a:lnTo>
                <a:lnTo>
                  <a:pt x="1331208" y="3096698"/>
                </a:lnTo>
                <a:lnTo>
                  <a:pt x="1335953" y="3097028"/>
                </a:lnTo>
                <a:lnTo>
                  <a:pt x="1343270" y="3099489"/>
                </a:lnTo>
                <a:lnTo>
                  <a:pt x="1357255" y="3098514"/>
                </a:lnTo>
                <a:lnTo>
                  <a:pt x="1360349" y="3098730"/>
                </a:lnTo>
                <a:lnTo>
                  <a:pt x="1361967" y="3098185"/>
                </a:lnTo>
                <a:lnTo>
                  <a:pt x="1372411" y="3097456"/>
                </a:lnTo>
                <a:cubicBezTo>
                  <a:pt x="1381830" y="3094933"/>
                  <a:pt x="1390767" y="3090613"/>
                  <a:pt x="1398665" y="3084646"/>
                </a:cubicBezTo>
                <a:lnTo>
                  <a:pt x="1400685" y="3082356"/>
                </a:lnTo>
                <a:lnTo>
                  <a:pt x="2655095" y="2358122"/>
                </a:lnTo>
                <a:lnTo>
                  <a:pt x="2660076" y="2357117"/>
                </a:lnTo>
                <a:cubicBezTo>
                  <a:pt x="2687424" y="2345549"/>
                  <a:pt x="2706615" y="2318468"/>
                  <a:pt x="2706615" y="2286905"/>
                </a:cubicBezTo>
                <a:lnTo>
                  <a:pt x="2706614" y="813705"/>
                </a:lnTo>
                <a:lnTo>
                  <a:pt x="2702694" y="794285"/>
                </a:lnTo>
                <a:lnTo>
                  <a:pt x="2702635" y="793442"/>
                </a:lnTo>
                <a:lnTo>
                  <a:pt x="2702445" y="793052"/>
                </a:lnTo>
                <a:lnTo>
                  <a:pt x="2700627" y="784044"/>
                </a:lnTo>
                <a:lnTo>
                  <a:pt x="2691296" y="770206"/>
                </a:lnTo>
                <a:lnTo>
                  <a:pt x="2689824" y="767189"/>
                </a:lnTo>
                <a:lnTo>
                  <a:pt x="2688439" y="765966"/>
                </a:lnTo>
                <a:lnTo>
                  <a:pt x="2684296" y="759823"/>
                </a:lnTo>
                <a:lnTo>
                  <a:pt x="2672316" y="751746"/>
                </a:lnTo>
                <a:lnTo>
                  <a:pt x="2667132" y="747173"/>
                </a:lnTo>
                <a:lnTo>
                  <a:pt x="1391303" y="10573"/>
                </a:lnTo>
                <a:lnTo>
                  <a:pt x="1384752" y="8370"/>
                </a:lnTo>
                <a:lnTo>
                  <a:pt x="1371764" y="2032"/>
                </a:lnTo>
                <a:lnTo>
                  <a:pt x="1364371" y="1517"/>
                </a:lnTo>
                <a:lnTo>
                  <a:pt x="1362623" y="929"/>
                </a:lnTo>
                <a:lnTo>
                  <a:pt x="1359280" y="1162"/>
                </a:lnTo>
                <a:lnTo>
                  <a:pt x="1342623" y="0"/>
                </a:lnTo>
                <a:lnTo>
                  <a:pt x="1333907" y="2931"/>
                </a:lnTo>
                <a:lnTo>
                  <a:pt x="1333482" y="2961"/>
                </a:lnTo>
                <a:lnTo>
                  <a:pt x="1332733" y="3326"/>
                </a:lnTo>
                <a:lnTo>
                  <a:pt x="1313942" y="9645"/>
                </a:lnTo>
                <a:lnTo>
                  <a:pt x="38113" y="746245"/>
                </a:lnTo>
                <a:lnTo>
                  <a:pt x="28182" y="755004"/>
                </a:lnTo>
                <a:lnTo>
                  <a:pt x="23646" y="758063"/>
                </a:lnTo>
                <a:lnTo>
                  <a:pt x="22076" y="760389"/>
                </a:lnTo>
                <a:lnTo>
                  <a:pt x="15421" y="766261"/>
                </a:lnTo>
                <a:lnTo>
                  <a:pt x="8352" y="780746"/>
                </a:lnTo>
                <a:lnTo>
                  <a:pt x="7315" y="782285"/>
                </a:lnTo>
                <a:lnTo>
                  <a:pt x="7112" y="783286"/>
                </a:lnTo>
                <a:lnTo>
                  <a:pt x="2609" y="792513"/>
                </a:lnTo>
                <a:cubicBezTo>
                  <a:pt x="85" y="801932"/>
                  <a:pt x="-642" y="811832"/>
                  <a:pt x="577" y="821655"/>
                </a:cubicBezTo>
                <a:lnTo>
                  <a:pt x="1327" y="823883"/>
                </a:lnTo>
                <a:lnTo>
                  <a:pt x="1327" y="2277534"/>
                </a:lnTo>
                <a:lnTo>
                  <a:pt x="1226" y="2277834"/>
                </a:lnTo>
                <a:lnTo>
                  <a:pt x="1326" y="2279280"/>
                </a:lnTo>
                <a:lnTo>
                  <a:pt x="1327" y="2285145"/>
                </a:lnTo>
                <a:lnTo>
                  <a:pt x="1951" y="2288240"/>
                </a:lnTo>
                <a:lnTo>
                  <a:pt x="3258" y="2306975"/>
                </a:lnTo>
                <a:cubicBezTo>
                  <a:pt x="8305" y="2325812"/>
                  <a:pt x="20538" y="2342724"/>
                  <a:pt x="38761" y="2353245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淘宝网Chenying0907出品 27"/>
          <p:cNvSpPr/>
          <p:nvPr/>
        </p:nvSpPr>
        <p:spPr>
          <a:xfrm rot="12600000" flipH="1">
            <a:off x="9945930" y="4420383"/>
            <a:ext cx="256098" cy="293272"/>
          </a:xfrm>
          <a:custGeom>
            <a:avLst/>
            <a:gdLst>
              <a:gd name="connsiteX0" fmla="*/ 38761 w 2706615"/>
              <a:gd name="connsiteY0" fmla="*/ 2353245 h 3099489"/>
              <a:gd name="connsiteX1" fmla="*/ 1314590 w 2706615"/>
              <a:gd name="connsiteY1" fmla="*/ 3089845 h 3099489"/>
              <a:gd name="connsiteX2" fmla="*/ 1322871 w 2706615"/>
              <a:gd name="connsiteY2" fmla="*/ 3092629 h 3099489"/>
              <a:gd name="connsiteX3" fmla="*/ 1331208 w 2706615"/>
              <a:gd name="connsiteY3" fmla="*/ 3096698 h 3099489"/>
              <a:gd name="connsiteX4" fmla="*/ 1335953 w 2706615"/>
              <a:gd name="connsiteY4" fmla="*/ 3097028 h 3099489"/>
              <a:gd name="connsiteX5" fmla="*/ 1343270 w 2706615"/>
              <a:gd name="connsiteY5" fmla="*/ 3099489 h 3099489"/>
              <a:gd name="connsiteX6" fmla="*/ 1357255 w 2706615"/>
              <a:gd name="connsiteY6" fmla="*/ 3098514 h 3099489"/>
              <a:gd name="connsiteX7" fmla="*/ 1360349 w 2706615"/>
              <a:gd name="connsiteY7" fmla="*/ 3098730 h 3099489"/>
              <a:gd name="connsiteX8" fmla="*/ 1361967 w 2706615"/>
              <a:gd name="connsiteY8" fmla="*/ 3098185 h 3099489"/>
              <a:gd name="connsiteX9" fmla="*/ 1372411 w 2706615"/>
              <a:gd name="connsiteY9" fmla="*/ 3097456 h 3099489"/>
              <a:gd name="connsiteX10" fmla="*/ 1398665 w 2706615"/>
              <a:gd name="connsiteY10" fmla="*/ 3084646 h 3099489"/>
              <a:gd name="connsiteX11" fmla="*/ 1400685 w 2706615"/>
              <a:gd name="connsiteY11" fmla="*/ 3082356 h 3099489"/>
              <a:gd name="connsiteX12" fmla="*/ 2655095 w 2706615"/>
              <a:gd name="connsiteY12" fmla="*/ 2358122 h 3099489"/>
              <a:gd name="connsiteX13" fmla="*/ 2660076 w 2706615"/>
              <a:gd name="connsiteY13" fmla="*/ 2357117 h 3099489"/>
              <a:gd name="connsiteX14" fmla="*/ 2706615 w 2706615"/>
              <a:gd name="connsiteY14" fmla="*/ 2286905 h 3099489"/>
              <a:gd name="connsiteX15" fmla="*/ 2706614 w 2706615"/>
              <a:gd name="connsiteY15" fmla="*/ 813705 h 3099489"/>
              <a:gd name="connsiteX16" fmla="*/ 2702694 w 2706615"/>
              <a:gd name="connsiteY16" fmla="*/ 794285 h 3099489"/>
              <a:gd name="connsiteX17" fmla="*/ 2702635 w 2706615"/>
              <a:gd name="connsiteY17" fmla="*/ 793442 h 3099489"/>
              <a:gd name="connsiteX18" fmla="*/ 2702445 w 2706615"/>
              <a:gd name="connsiteY18" fmla="*/ 793052 h 3099489"/>
              <a:gd name="connsiteX19" fmla="*/ 2700627 w 2706615"/>
              <a:gd name="connsiteY19" fmla="*/ 784044 h 3099489"/>
              <a:gd name="connsiteX20" fmla="*/ 2691296 w 2706615"/>
              <a:gd name="connsiteY20" fmla="*/ 770206 h 3099489"/>
              <a:gd name="connsiteX21" fmla="*/ 2689824 w 2706615"/>
              <a:gd name="connsiteY21" fmla="*/ 767189 h 3099489"/>
              <a:gd name="connsiteX22" fmla="*/ 2688439 w 2706615"/>
              <a:gd name="connsiteY22" fmla="*/ 765966 h 3099489"/>
              <a:gd name="connsiteX23" fmla="*/ 2684296 w 2706615"/>
              <a:gd name="connsiteY23" fmla="*/ 759823 h 3099489"/>
              <a:gd name="connsiteX24" fmla="*/ 2672316 w 2706615"/>
              <a:gd name="connsiteY24" fmla="*/ 751746 h 3099489"/>
              <a:gd name="connsiteX25" fmla="*/ 2667132 w 2706615"/>
              <a:gd name="connsiteY25" fmla="*/ 747173 h 3099489"/>
              <a:gd name="connsiteX26" fmla="*/ 1391303 w 2706615"/>
              <a:gd name="connsiteY26" fmla="*/ 10573 h 3099489"/>
              <a:gd name="connsiteX27" fmla="*/ 1384752 w 2706615"/>
              <a:gd name="connsiteY27" fmla="*/ 8370 h 3099489"/>
              <a:gd name="connsiteX28" fmla="*/ 1371764 w 2706615"/>
              <a:gd name="connsiteY28" fmla="*/ 2032 h 3099489"/>
              <a:gd name="connsiteX29" fmla="*/ 1364371 w 2706615"/>
              <a:gd name="connsiteY29" fmla="*/ 1517 h 3099489"/>
              <a:gd name="connsiteX30" fmla="*/ 1362623 w 2706615"/>
              <a:gd name="connsiteY30" fmla="*/ 929 h 3099489"/>
              <a:gd name="connsiteX31" fmla="*/ 1359280 w 2706615"/>
              <a:gd name="connsiteY31" fmla="*/ 1162 h 3099489"/>
              <a:gd name="connsiteX32" fmla="*/ 1342623 w 2706615"/>
              <a:gd name="connsiteY32" fmla="*/ 0 h 3099489"/>
              <a:gd name="connsiteX33" fmla="*/ 1333907 w 2706615"/>
              <a:gd name="connsiteY33" fmla="*/ 2931 h 3099489"/>
              <a:gd name="connsiteX34" fmla="*/ 1333482 w 2706615"/>
              <a:gd name="connsiteY34" fmla="*/ 2961 h 3099489"/>
              <a:gd name="connsiteX35" fmla="*/ 1332733 w 2706615"/>
              <a:gd name="connsiteY35" fmla="*/ 3326 h 3099489"/>
              <a:gd name="connsiteX36" fmla="*/ 1313942 w 2706615"/>
              <a:gd name="connsiteY36" fmla="*/ 9645 h 3099489"/>
              <a:gd name="connsiteX37" fmla="*/ 38113 w 2706615"/>
              <a:gd name="connsiteY37" fmla="*/ 746245 h 3099489"/>
              <a:gd name="connsiteX38" fmla="*/ 28182 w 2706615"/>
              <a:gd name="connsiteY38" fmla="*/ 755004 h 3099489"/>
              <a:gd name="connsiteX39" fmla="*/ 23646 w 2706615"/>
              <a:gd name="connsiteY39" fmla="*/ 758063 h 3099489"/>
              <a:gd name="connsiteX40" fmla="*/ 22076 w 2706615"/>
              <a:gd name="connsiteY40" fmla="*/ 760389 h 3099489"/>
              <a:gd name="connsiteX41" fmla="*/ 15421 w 2706615"/>
              <a:gd name="connsiteY41" fmla="*/ 766261 h 3099489"/>
              <a:gd name="connsiteX42" fmla="*/ 8352 w 2706615"/>
              <a:gd name="connsiteY42" fmla="*/ 780746 h 3099489"/>
              <a:gd name="connsiteX43" fmla="*/ 7315 w 2706615"/>
              <a:gd name="connsiteY43" fmla="*/ 782285 h 3099489"/>
              <a:gd name="connsiteX44" fmla="*/ 7112 w 2706615"/>
              <a:gd name="connsiteY44" fmla="*/ 783286 h 3099489"/>
              <a:gd name="connsiteX45" fmla="*/ 2609 w 2706615"/>
              <a:gd name="connsiteY45" fmla="*/ 792513 h 3099489"/>
              <a:gd name="connsiteX46" fmla="*/ 577 w 2706615"/>
              <a:gd name="connsiteY46" fmla="*/ 821655 h 3099489"/>
              <a:gd name="connsiteX47" fmla="*/ 1327 w 2706615"/>
              <a:gd name="connsiteY47" fmla="*/ 823883 h 3099489"/>
              <a:gd name="connsiteX48" fmla="*/ 1327 w 2706615"/>
              <a:gd name="connsiteY48" fmla="*/ 2277534 h 3099489"/>
              <a:gd name="connsiteX49" fmla="*/ 1226 w 2706615"/>
              <a:gd name="connsiteY49" fmla="*/ 2277834 h 3099489"/>
              <a:gd name="connsiteX50" fmla="*/ 1326 w 2706615"/>
              <a:gd name="connsiteY50" fmla="*/ 2279280 h 3099489"/>
              <a:gd name="connsiteX51" fmla="*/ 1327 w 2706615"/>
              <a:gd name="connsiteY51" fmla="*/ 2285145 h 3099489"/>
              <a:gd name="connsiteX52" fmla="*/ 1951 w 2706615"/>
              <a:gd name="connsiteY52" fmla="*/ 2288240 h 3099489"/>
              <a:gd name="connsiteX53" fmla="*/ 3258 w 2706615"/>
              <a:gd name="connsiteY53" fmla="*/ 2306975 h 3099489"/>
              <a:gd name="connsiteX54" fmla="*/ 38761 w 2706615"/>
              <a:gd name="connsiteY54" fmla="*/ 2353245 h 3099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706615" h="3099489">
                <a:moveTo>
                  <a:pt x="38761" y="2353245"/>
                </a:moveTo>
                <a:lnTo>
                  <a:pt x="1314590" y="3089845"/>
                </a:lnTo>
                <a:lnTo>
                  <a:pt x="1322871" y="3092629"/>
                </a:lnTo>
                <a:lnTo>
                  <a:pt x="1331208" y="3096698"/>
                </a:lnTo>
                <a:lnTo>
                  <a:pt x="1335953" y="3097028"/>
                </a:lnTo>
                <a:lnTo>
                  <a:pt x="1343270" y="3099489"/>
                </a:lnTo>
                <a:lnTo>
                  <a:pt x="1357255" y="3098514"/>
                </a:lnTo>
                <a:lnTo>
                  <a:pt x="1360349" y="3098730"/>
                </a:lnTo>
                <a:lnTo>
                  <a:pt x="1361967" y="3098185"/>
                </a:lnTo>
                <a:lnTo>
                  <a:pt x="1372411" y="3097456"/>
                </a:lnTo>
                <a:cubicBezTo>
                  <a:pt x="1381830" y="3094933"/>
                  <a:pt x="1390767" y="3090613"/>
                  <a:pt x="1398665" y="3084646"/>
                </a:cubicBezTo>
                <a:lnTo>
                  <a:pt x="1400685" y="3082356"/>
                </a:lnTo>
                <a:lnTo>
                  <a:pt x="2655095" y="2358122"/>
                </a:lnTo>
                <a:lnTo>
                  <a:pt x="2660076" y="2357117"/>
                </a:lnTo>
                <a:cubicBezTo>
                  <a:pt x="2687424" y="2345549"/>
                  <a:pt x="2706615" y="2318468"/>
                  <a:pt x="2706615" y="2286905"/>
                </a:cubicBezTo>
                <a:lnTo>
                  <a:pt x="2706614" y="813705"/>
                </a:lnTo>
                <a:lnTo>
                  <a:pt x="2702694" y="794285"/>
                </a:lnTo>
                <a:lnTo>
                  <a:pt x="2702635" y="793442"/>
                </a:lnTo>
                <a:lnTo>
                  <a:pt x="2702445" y="793052"/>
                </a:lnTo>
                <a:lnTo>
                  <a:pt x="2700627" y="784044"/>
                </a:lnTo>
                <a:lnTo>
                  <a:pt x="2691296" y="770206"/>
                </a:lnTo>
                <a:lnTo>
                  <a:pt x="2689824" y="767189"/>
                </a:lnTo>
                <a:lnTo>
                  <a:pt x="2688439" y="765966"/>
                </a:lnTo>
                <a:lnTo>
                  <a:pt x="2684296" y="759823"/>
                </a:lnTo>
                <a:lnTo>
                  <a:pt x="2672316" y="751746"/>
                </a:lnTo>
                <a:lnTo>
                  <a:pt x="2667132" y="747173"/>
                </a:lnTo>
                <a:lnTo>
                  <a:pt x="1391303" y="10573"/>
                </a:lnTo>
                <a:lnTo>
                  <a:pt x="1384752" y="8370"/>
                </a:lnTo>
                <a:lnTo>
                  <a:pt x="1371764" y="2032"/>
                </a:lnTo>
                <a:lnTo>
                  <a:pt x="1364371" y="1517"/>
                </a:lnTo>
                <a:lnTo>
                  <a:pt x="1362623" y="929"/>
                </a:lnTo>
                <a:lnTo>
                  <a:pt x="1359280" y="1162"/>
                </a:lnTo>
                <a:lnTo>
                  <a:pt x="1342623" y="0"/>
                </a:lnTo>
                <a:lnTo>
                  <a:pt x="1333907" y="2931"/>
                </a:lnTo>
                <a:lnTo>
                  <a:pt x="1333482" y="2961"/>
                </a:lnTo>
                <a:lnTo>
                  <a:pt x="1332733" y="3326"/>
                </a:lnTo>
                <a:lnTo>
                  <a:pt x="1313942" y="9645"/>
                </a:lnTo>
                <a:lnTo>
                  <a:pt x="38113" y="746245"/>
                </a:lnTo>
                <a:lnTo>
                  <a:pt x="28182" y="755004"/>
                </a:lnTo>
                <a:lnTo>
                  <a:pt x="23646" y="758063"/>
                </a:lnTo>
                <a:lnTo>
                  <a:pt x="22076" y="760389"/>
                </a:lnTo>
                <a:lnTo>
                  <a:pt x="15421" y="766261"/>
                </a:lnTo>
                <a:lnTo>
                  <a:pt x="8352" y="780746"/>
                </a:lnTo>
                <a:lnTo>
                  <a:pt x="7315" y="782285"/>
                </a:lnTo>
                <a:lnTo>
                  <a:pt x="7112" y="783286"/>
                </a:lnTo>
                <a:lnTo>
                  <a:pt x="2609" y="792513"/>
                </a:lnTo>
                <a:cubicBezTo>
                  <a:pt x="85" y="801932"/>
                  <a:pt x="-642" y="811832"/>
                  <a:pt x="577" y="821655"/>
                </a:cubicBezTo>
                <a:lnTo>
                  <a:pt x="1327" y="823883"/>
                </a:lnTo>
                <a:lnTo>
                  <a:pt x="1327" y="2277534"/>
                </a:lnTo>
                <a:lnTo>
                  <a:pt x="1226" y="2277834"/>
                </a:lnTo>
                <a:lnTo>
                  <a:pt x="1326" y="2279280"/>
                </a:lnTo>
                <a:lnTo>
                  <a:pt x="1327" y="2285145"/>
                </a:lnTo>
                <a:lnTo>
                  <a:pt x="1951" y="2288240"/>
                </a:lnTo>
                <a:lnTo>
                  <a:pt x="3258" y="2306975"/>
                </a:lnTo>
                <a:cubicBezTo>
                  <a:pt x="8305" y="2325812"/>
                  <a:pt x="20538" y="2342724"/>
                  <a:pt x="38761" y="2353245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2" name="淘宝网Chenying0907出品 31"/>
          <p:cNvSpPr/>
          <p:nvPr/>
        </p:nvSpPr>
        <p:spPr>
          <a:xfrm rot="12600000" flipH="1">
            <a:off x="9355316" y="4459629"/>
            <a:ext cx="653647" cy="748525"/>
          </a:xfrm>
          <a:custGeom>
            <a:avLst/>
            <a:gdLst>
              <a:gd name="connsiteX0" fmla="*/ 38761 w 2706615"/>
              <a:gd name="connsiteY0" fmla="*/ 2353245 h 3099489"/>
              <a:gd name="connsiteX1" fmla="*/ 1314590 w 2706615"/>
              <a:gd name="connsiteY1" fmla="*/ 3089845 h 3099489"/>
              <a:gd name="connsiteX2" fmla="*/ 1322871 w 2706615"/>
              <a:gd name="connsiteY2" fmla="*/ 3092629 h 3099489"/>
              <a:gd name="connsiteX3" fmla="*/ 1331208 w 2706615"/>
              <a:gd name="connsiteY3" fmla="*/ 3096698 h 3099489"/>
              <a:gd name="connsiteX4" fmla="*/ 1335953 w 2706615"/>
              <a:gd name="connsiteY4" fmla="*/ 3097028 h 3099489"/>
              <a:gd name="connsiteX5" fmla="*/ 1343270 w 2706615"/>
              <a:gd name="connsiteY5" fmla="*/ 3099489 h 3099489"/>
              <a:gd name="connsiteX6" fmla="*/ 1357255 w 2706615"/>
              <a:gd name="connsiteY6" fmla="*/ 3098514 h 3099489"/>
              <a:gd name="connsiteX7" fmla="*/ 1360349 w 2706615"/>
              <a:gd name="connsiteY7" fmla="*/ 3098730 h 3099489"/>
              <a:gd name="connsiteX8" fmla="*/ 1361967 w 2706615"/>
              <a:gd name="connsiteY8" fmla="*/ 3098185 h 3099489"/>
              <a:gd name="connsiteX9" fmla="*/ 1372411 w 2706615"/>
              <a:gd name="connsiteY9" fmla="*/ 3097456 h 3099489"/>
              <a:gd name="connsiteX10" fmla="*/ 1398665 w 2706615"/>
              <a:gd name="connsiteY10" fmla="*/ 3084646 h 3099489"/>
              <a:gd name="connsiteX11" fmla="*/ 1400685 w 2706615"/>
              <a:gd name="connsiteY11" fmla="*/ 3082356 h 3099489"/>
              <a:gd name="connsiteX12" fmla="*/ 2655095 w 2706615"/>
              <a:gd name="connsiteY12" fmla="*/ 2358122 h 3099489"/>
              <a:gd name="connsiteX13" fmla="*/ 2660076 w 2706615"/>
              <a:gd name="connsiteY13" fmla="*/ 2357117 h 3099489"/>
              <a:gd name="connsiteX14" fmla="*/ 2706615 w 2706615"/>
              <a:gd name="connsiteY14" fmla="*/ 2286905 h 3099489"/>
              <a:gd name="connsiteX15" fmla="*/ 2706614 w 2706615"/>
              <a:gd name="connsiteY15" fmla="*/ 813705 h 3099489"/>
              <a:gd name="connsiteX16" fmla="*/ 2702694 w 2706615"/>
              <a:gd name="connsiteY16" fmla="*/ 794285 h 3099489"/>
              <a:gd name="connsiteX17" fmla="*/ 2702635 w 2706615"/>
              <a:gd name="connsiteY17" fmla="*/ 793442 h 3099489"/>
              <a:gd name="connsiteX18" fmla="*/ 2702445 w 2706615"/>
              <a:gd name="connsiteY18" fmla="*/ 793052 h 3099489"/>
              <a:gd name="connsiteX19" fmla="*/ 2700627 w 2706615"/>
              <a:gd name="connsiteY19" fmla="*/ 784044 h 3099489"/>
              <a:gd name="connsiteX20" fmla="*/ 2691296 w 2706615"/>
              <a:gd name="connsiteY20" fmla="*/ 770206 h 3099489"/>
              <a:gd name="connsiteX21" fmla="*/ 2689824 w 2706615"/>
              <a:gd name="connsiteY21" fmla="*/ 767189 h 3099489"/>
              <a:gd name="connsiteX22" fmla="*/ 2688439 w 2706615"/>
              <a:gd name="connsiteY22" fmla="*/ 765966 h 3099489"/>
              <a:gd name="connsiteX23" fmla="*/ 2684296 w 2706615"/>
              <a:gd name="connsiteY23" fmla="*/ 759823 h 3099489"/>
              <a:gd name="connsiteX24" fmla="*/ 2672316 w 2706615"/>
              <a:gd name="connsiteY24" fmla="*/ 751746 h 3099489"/>
              <a:gd name="connsiteX25" fmla="*/ 2667132 w 2706615"/>
              <a:gd name="connsiteY25" fmla="*/ 747173 h 3099489"/>
              <a:gd name="connsiteX26" fmla="*/ 1391303 w 2706615"/>
              <a:gd name="connsiteY26" fmla="*/ 10573 h 3099489"/>
              <a:gd name="connsiteX27" fmla="*/ 1384752 w 2706615"/>
              <a:gd name="connsiteY27" fmla="*/ 8370 h 3099489"/>
              <a:gd name="connsiteX28" fmla="*/ 1371764 w 2706615"/>
              <a:gd name="connsiteY28" fmla="*/ 2032 h 3099489"/>
              <a:gd name="connsiteX29" fmla="*/ 1364371 w 2706615"/>
              <a:gd name="connsiteY29" fmla="*/ 1517 h 3099489"/>
              <a:gd name="connsiteX30" fmla="*/ 1362623 w 2706615"/>
              <a:gd name="connsiteY30" fmla="*/ 929 h 3099489"/>
              <a:gd name="connsiteX31" fmla="*/ 1359280 w 2706615"/>
              <a:gd name="connsiteY31" fmla="*/ 1162 h 3099489"/>
              <a:gd name="connsiteX32" fmla="*/ 1342623 w 2706615"/>
              <a:gd name="connsiteY32" fmla="*/ 0 h 3099489"/>
              <a:gd name="connsiteX33" fmla="*/ 1333907 w 2706615"/>
              <a:gd name="connsiteY33" fmla="*/ 2931 h 3099489"/>
              <a:gd name="connsiteX34" fmla="*/ 1333482 w 2706615"/>
              <a:gd name="connsiteY34" fmla="*/ 2961 h 3099489"/>
              <a:gd name="connsiteX35" fmla="*/ 1332733 w 2706615"/>
              <a:gd name="connsiteY35" fmla="*/ 3326 h 3099489"/>
              <a:gd name="connsiteX36" fmla="*/ 1313942 w 2706615"/>
              <a:gd name="connsiteY36" fmla="*/ 9645 h 3099489"/>
              <a:gd name="connsiteX37" fmla="*/ 38113 w 2706615"/>
              <a:gd name="connsiteY37" fmla="*/ 746245 h 3099489"/>
              <a:gd name="connsiteX38" fmla="*/ 28182 w 2706615"/>
              <a:gd name="connsiteY38" fmla="*/ 755004 h 3099489"/>
              <a:gd name="connsiteX39" fmla="*/ 23646 w 2706615"/>
              <a:gd name="connsiteY39" fmla="*/ 758063 h 3099489"/>
              <a:gd name="connsiteX40" fmla="*/ 22076 w 2706615"/>
              <a:gd name="connsiteY40" fmla="*/ 760389 h 3099489"/>
              <a:gd name="connsiteX41" fmla="*/ 15421 w 2706615"/>
              <a:gd name="connsiteY41" fmla="*/ 766261 h 3099489"/>
              <a:gd name="connsiteX42" fmla="*/ 8352 w 2706615"/>
              <a:gd name="connsiteY42" fmla="*/ 780746 h 3099489"/>
              <a:gd name="connsiteX43" fmla="*/ 7315 w 2706615"/>
              <a:gd name="connsiteY43" fmla="*/ 782285 h 3099489"/>
              <a:gd name="connsiteX44" fmla="*/ 7112 w 2706615"/>
              <a:gd name="connsiteY44" fmla="*/ 783286 h 3099489"/>
              <a:gd name="connsiteX45" fmla="*/ 2609 w 2706615"/>
              <a:gd name="connsiteY45" fmla="*/ 792513 h 3099489"/>
              <a:gd name="connsiteX46" fmla="*/ 577 w 2706615"/>
              <a:gd name="connsiteY46" fmla="*/ 821655 h 3099489"/>
              <a:gd name="connsiteX47" fmla="*/ 1327 w 2706615"/>
              <a:gd name="connsiteY47" fmla="*/ 823883 h 3099489"/>
              <a:gd name="connsiteX48" fmla="*/ 1327 w 2706615"/>
              <a:gd name="connsiteY48" fmla="*/ 2277534 h 3099489"/>
              <a:gd name="connsiteX49" fmla="*/ 1226 w 2706615"/>
              <a:gd name="connsiteY49" fmla="*/ 2277834 h 3099489"/>
              <a:gd name="connsiteX50" fmla="*/ 1326 w 2706615"/>
              <a:gd name="connsiteY50" fmla="*/ 2279280 h 3099489"/>
              <a:gd name="connsiteX51" fmla="*/ 1327 w 2706615"/>
              <a:gd name="connsiteY51" fmla="*/ 2285145 h 3099489"/>
              <a:gd name="connsiteX52" fmla="*/ 1951 w 2706615"/>
              <a:gd name="connsiteY52" fmla="*/ 2288240 h 3099489"/>
              <a:gd name="connsiteX53" fmla="*/ 3258 w 2706615"/>
              <a:gd name="connsiteY53" fmla="*/ 2306975 h 3099489"/>
              <a:gd name="connsiteX54" fmla="*/ 38761 w 2706615"/>
              <a:gd name="connsiteY54" fmla="*/ 2353245 h 3099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706615" h="3099489">
                <a:moveTo>
                  <a:pt x="38761" y="2353245"/>
                </a:moveTo>
                <a:lnTo>
                  <a:pt x="1314590" y="3089845"/>
                </a:lnTo>
                <a:lnTo>
                  <a:pt x="1322871" y="3092629"/>
                </a:lnTo>
                <a:lnTo>
                  <a:pt x="1331208" y="3096698"/>
                </a:lnTo>
                <a:lnTo>
                  <a:pt x="1335953" y="3097028"/>
                </a:lnTo>
                <a:lnTo>
                  <a:pt x="1343270" y="3099489"/>
                </a:lnTo>
                <a:lnTo>
                  <a:pt x="1357255" y="3098514"/>
                </a:lnTo>
                <a:lnTo>
                  <a:pt x="1360349" y="3098730"/>
                </a:lnTo>
                <a:lnTo>
                  <a:pt x="1361967" y="3098185"/>
                </a:lnTo>
                <a:lnTo>
                  <a:pt x="1372411" y="3097456"/>
                </a:lnTo>
                <a:cubicBezTo>
                  <a:pt x="1381830" y="3094933"/>
                  <a:pt x="1390767" y="3090613"/>
                  <a:pt x="1398665" y="3084646"/>
                </a:cubicBezTo>
                <a:lnTo>
                  <a:pt x="1400685" y="3082356"/>
                </a:lnTo>
                <a:lnTo>
                  <a:pt x="2655095" y="2358122"/>
                </a:lnTo>
                <a:lnTo>
                  <a:pt x="2660076" y="2357117"/>
                </a:lnTo>
                <a:cubicBezTo>
                  <a:pt x="2687424" y="2345549"/>
                  <a:pt x="2706615" y="2318468"/>
                  <a:pt x="2706615" y="2286905"/>
                </a:cubicBezTo>
                <a:lnTo>
                  <a:pt x="2706614" y="813705"/>
                </a:lnTo>
                <a:lnTo>
                  <a:pt x="2702694" y="794285"/>
                </a:lnTo>
                <a:lnTo>
                  <a:pt x="2702635" y="793442"/>
                </a:lnTo>
                <a:lnTo>
                  <a:pt x="2702445" y="793052"/>
                </a:lnTo>
                <a:lnTo>
                  <a:pt x="2700627" y="784044"/>
                </a:lnTo>
                <a:lnTo>
                  <a:pt x="2691296" y="770206"/>
                </a:lnTo>
                <a:lnTo>
                  <a:pt x="2689824" y="767189"/>
                </a:lnTo>
                <a:lnTo>
                  <a:pt x="2688439" y="765966"/>
                </a:lnTo>
                <a:lnTo>
                  <a:pt x="2684296" y="759823"/>
                </a:lnTo>
                <a:lnTo>
                  <a:pt x="2672316" y="751746"/>
                </a:lnTo>
                <a:lnTo>
                  <a:pt x="2667132" y="747173"/>
                </a:lnTo>
                <a:lnTo>
                  <a:pt x="1391303" y="10573"/>
                </a:lnTo>
                <a:lnTo>
                  <a:pt x="1384752" y="8370"/>
                </a:lnTo>
                <a:lnTo>
                  <a:pt x="1371764" y="2032"/>
                </a:lnTo>
                <a:lnTo>
                  <a:pt x="1364371" y="1517"/>
                </a:lnTo>
                <a:lnTo>
                  <a:pt x="1362623" y="929"/>
                </a:lnTo>
                <a:lnTo>
                  <a:pt x="1359280" y="1162"/>
                </a:lnTo>
                <a:lnTo>
                  <a:pt x="1342623" y="0"/>
                </a:lnTo>
                <a:lnTo>
                  <a:pt x="1333907" y="2931"/>
                </a:lnTo>
                <a:lnTo>
                  <a:pt x="1333482" y="2961"/>
                </a:lnTo>
                <a:lnTo>
                  <a:pt x="1332733" y="3326"/>
                </a:lnTo>
                <a:lnTo>
                  <a:pt x="1313942" y="9645"/>
                </a:lnTo>
                <a:lnTo>
                  <a:pt x="38113" y="746245"/>
                </a:lnTo>
                <a:lnTo>
                  <a:pt x="28182" y="755004"/>
                </a:lnTo>
                <a:lnTo>
                  <a:pt x="23646" y="758063"/>
                </a:lnTo>
                <a:lnTo>
                  <a:pt x="22076" y="760389"/>
                </a:lnTo>
                <a:lnTo>
                  <a:pt x="15421" y="766261"/>
                </a:lnTo>
                <a:lnTo>
                  <a:pt x="8352" y="780746"/>
                </a:lnTo>
                <a:lnTo>
                  <a:pt x="7315" y="782285"/>
                </a:lnTo>
                <a:lnTo>
                  <a:pt x="7112" y="783286"/>
                </a:lnTo>
                <a:lnTo>
                  <a:pt x="2609" y="792513"/>
                </a:lnTo>
                <a:cubicBezTo>
                  <a:pt x="85" y="801932"/>
                  <a:pt x="-642" y="811832"/>
                  <a:pt x="577" y="821655"/>
                </a:cubicBezTo>
                <a:lnTo>
                  <a:pt x="1327" y="823883"/>
                </a:lnTo>
                <a:lnTo>
                  <a:pt x="1327" y="2277534"/>
                </a:lnTo>
                <a:lnTo>
                  <a:pt x="1226" y="2277834"/>
                </a:lnTo>
                <a:lnTo>
                  <a:pt x="1326" y="2279280"/>
                </a:lnTo>
                <a:lnTo>
                  <a:pt x="1327" y="2285145"/>
                </a:lnTo>
                <a:lnTo>
                  <a:pt x="1951" y="2288240"/>
                </a:lnTo>
                <a:lnTo>
                  <a:pt x="3258" y="2306975"/>
                </a:lnTo>
                <a:cubicBezTo>
                  <a:pt x="8305" y="2325812"/>
                  <a:pt x="20538" y="2342724"/>
                  <a:pt x="38761" y="2353245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40" name="淘宝网Chenying0907出品 39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41" name="淘宝网Chenying0907出品 40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42" name="淘宝网Chenying0907出品 41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43" name="淘宝网Chenying0907出品 42"/>
          <p:cNvSpPr txBox="1"/>
          <p:nvPr/>
        </p:nvSpPr>
        <p:spPr>
          <a:xfrm>
            <a:off x="887534" y="1845833"/>
            <a:ext cx="2987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01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. 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4" name="淘宝网Chenying0907出品 43"/>
          <p:cNvSpPr/>
          <p:nvPr/>
        </p:nvSpPr>
        <p:spPr>
          <a:xfrm>
            <a:off x="887534" y="2150210"/>
            <a:ext cx="386184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Only things with which a man identifies himself are able to disturb his mind-only that which concern “ myself ”can give me grief.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淘宝网Chenying0907出品 44"/>
          <p:cNvSpPr txBox="1"/>
          <p:nvPr/>
        </p:nvSpPr>
        <p:spPr>
          <a:xfrm>
            <a:off x="887534" y="3338193"/>
            <a:ext cx="2872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02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. 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淘宝网Chenying0907出品 45"/>
          <p:cNvSpPr/>
          <p:nvPr/>
        </p:nvSpPr>
        <p:spPr>
          <a:xfrm>
            <a:off x="887534" y="3642570"/>
            <a:ext cx="386184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Only things with which a man identifies himself are able to disturb his mind-only that which concern “ myself ”can give me grief.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淘宝网Chenying0907出品 46"/>
          <p:cNvSpPr txBox="1"/>
          <p:nvPr/>
        </p:nvSpPr>
        <p:spPr>
          <a:xfrm>
            <a:off x="887534" y="4830554"/>
            <a:ext cx="2872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+mn-ea"/>
              </a:rPr>
              <a:t>03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. </a:t>
            </a:r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8" name="淘宝网Chenying0907出品 47"/>
          <p:cNvSpPr/>
          <p:nvPr/>
        </p:nvSpPr>
        <p:spPr>
          <a:xfrm>
            <a:off x="887534" y="5134931"/>
            <a:ext cx="386184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Only things with which a man identifies himself are able to disturb his mind-only that which concern “ myself ”can give me grief.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64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autoRev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20" dur="100" fill="hold"/>
                                        <p:tgtEl>
                                          <p:spTgt spid="3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autoRev="1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27" dur="10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78 -1.11111E-6 C 0.00912 -0.00764 0.02162 -0.02222 0.02149 -0.06342 C 0.0151 -0.13866 -0.03971 -0.13542 -0.06237 -0.08426 " pathEditMode="relative" rAng="0" ptsTypes="AAA">
                                      <p:cBhvr>
                                        <p:cTn id="3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" y="-606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34" dur="9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23" presetClass="exit" presetSubtype="32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7 -0.00046 C -0.05 0.04792 -0.11979 0.08032 -0.17552 0.04884 C -0.22227 0.02083 -0.26914 -0.08634 -0.29375 -0.1669 " pathEditMode="relative" rAng="0" ptsTypes="AAA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87" y="-523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42" dur="9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23" presetClass="exit" presetSubtype="32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53" dur="10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013 -7.40741E-7 C 0.01107 -0.00718 0.01914 -0.0088 0.0293 -0.00764 C 0.03737 -0.00671 0.04753 0.0007 0.05378 0.01088 " pathEditMode="relative" rAng="0" ptsTypes="AAA">
                                      <p:cBhvr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82" y="139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23" presetClass="exit" presetSubtype="32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8" dur="2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74" dur="75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7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0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8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24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345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445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4" grpId="0"/>
      <p:bldP spid="15" grpId="0"/>
      <p:bldP spid="17" grpId="0" animBg="1"/>
      <p:bldP spid="17" grpId="1" animBg="1"/>
      <p:bldP spid="21" grpId="0"/>
      <p:bldP spid="22" grpId="0"/>
      <p:bldP spid="24" grpId="0" animBg="1"/>
      <p:bldP spid="24" grpId="1" animBg="1"/>
      <p:bldP spid="24" grpId="2" animBg="1"/>
      <p:bldP spid="24" grpId="3" animBg="1"/>
      <p:bldP spid="28" grpId="0" animBg="1"/>
      <p:bldP spid="28" grpId="1" animBg="1"/>
      <p:bldP spid="28" grpId="2" animBg="1"/>
      <p:bldP spid="28" grpId="3" animBg="1"/>
      <p:bldP spid="32" grpId="0" animBg="1"/>
      <p:bldP spid="32" grpId="1" animBg="1"/>
      <p:bldP spid="32" grpId="2" animBg="1"/>
      <p:bldP spid="32" grpId="3" animBg="1"/>
      <p:bldP spid="41" grpId="0"/>
      <p:bldP spid="41" grpId="1"/>
      <p:bldP spid="41" grpId="2"/>
      <p:bldP spid="42" grpId="0"/>
      <p:bldP spid="42" grpId="1"/>
      <p:bldP spid="43" grpId="0"/>
      <p:bldP spid="44" grpId="0"/>
      <p:bldP spid="45" grpId="0"/>
      <p:bldP spid="46" grpId="0"/>
      <p:bldP spid="47" grpId="0"/>
      <p:bldP spid="4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6"/>
          <p:cNvSpPr txBox="1"/>
          <p:nvPr/>
        </p:nvSpPr>
        <p:spPr>
          <a:xfrm>
            <a:off x="932717" y="5268489"/>
            <a:ext cx="10186040" cy="788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  <a:cs typeface="方正兰亭细黑_GBK_M" pitchFamily="2" charset="2"/>
              </a:rPr>
              <a:t>May I be firm and resolute! May I be kind, compassionate, and friendly! May I be humble, calm, quiet, unruffled and serene! May I serve to be perfect! May I be perfect to serve! Those who adhere to the principles of wisdom, have right attitudes, and true to their words and discharge their duties with responsibility are loved by people</a:t>
            </a:r>
            <a:r>
              <a:rPr lang="en-US" altLang="zh-CN" sz="1200" dirty="0" smtClean="0">
                <a:solidFill>
                  <a:schemeClr val="bg1"/>
                </a:solidFill>
                <a:latin typeface="+mn-ea"/>
                <a:cs typeface="方正兰亭细黑_GBK_M" pitchFamily="2" charset="2"/>
              </a:rPr>
              <a:t>.</a:t>
            </a:r>
            <a:endParaRPr lang="en-US" altLang="zh-CN" sz="1200" dirty="0">
              <a:solidFill>
                <a:schemeClr val="bg1"/>
              </a:solidFill>
              <a:latin typeface="+mn-ea"/>
              <a:cs typeface="方正兰亭细黑_GBK_M" pitchFamily="2" charset="2"/>
            </a:endParaRPr>
          </a:p>
        </p:txBody>
      </p:sp>
      <p:grpSp>
        <p:nvGrpSpPr>
          <p:cNvPr id="14" name="淘宝网Chenying0907出品 13"/>
          <p:cNvGrpSpPr/>
          <p:nvPr/>
        </p:nvGrpSpPr>
        <p:grpSpPr>
          <a:xfrm>
            <a:off x="8171383" y="2059493"/>
            <a:ext cx="1147928" cy="1147928"/>
            <a:chOff x="8171383" y="2059493"/>
            <a:chExt cx="1147928" cy="1147928"/>
          </a:xfrm>
        </p:grpSpPr>
        <p:sp>
          <p:nvSpPr>
            <p:cNvPr id="8" name="淘宝网Chenying0907出品 7"/>
            <p:cNvSpPr/>
            <p:nvPr/>
          </p:nvSpPr>
          <p:spPr>
            <a:xfrm>
              <a:off x="8171383" y="2059493"/>
              <a:ext cx="1147928" cy="1147928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6" name="TextBox 198"/>
            <p:cNvSpPr txBox="1"/>
            <p:nvPr/>
          </p:nvSpPr>
          <p:spPr>
            <a:xfrm>
              <a:off x="8293942" y="2479569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2"/>
                  </a:solidFill>
                  <a:latin typeface="+mn-ea"/>
                </a:rPr>
                <a:t>成果评估</a:t>
              </a:r>
              <a:endParaRPr lang="zh-CN" altLang="en-US" sz="1400" dirty="0">
                <a:solidFill>
                  <a:schemeClr val="tx2"/>
                </a:solidFill>
                <a:latin typeface="+mn-ea"/>
              </a:endParaRPr>
            </a:p>
          </p:txBody>
        </p:sp>
      </p:grpSp>
      <p:grpSp>
        <p:nvGrpSpPr>
          <p:cNvPr id="7" name="淘宝网Chenying0907出品 6"/>
          <p:cNvGrpSpPr/>
          <p:nvPr/>
        </p:nvGrpSpPr>
        <p:grpSpPr>
          <a:xfrm>
            <a:off x="2674107" y="2059493"/>
            <a:ext cx="1147928" cy="1147928"/>
            <a:chOff x="2674107" y="2059493"/>
            <a:chExt cx="1147928" cy="1147928"/>
          </a:xfrm>
        </p:grpSpPr>
        <p:sp>
          <p:nvSpPr>
            <p:cNvPr id="13" name="淘宝网Chenying0907出品 12"/>
            <p:cNvSpPr/>
            <p:nvPr/>
          </p:nvSpPr>
          <p:spPr>
            <a:xfrm>
              <a:off x="2674107" y="2059493"/>
              <a:ext cx="1147928" cy="1147928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11" name="TextBox 193"/>
            <p:cNvSpPr txBox="1"/>
            <p:nvPr/>
          </p:nvSpPr>
          <p:spPr>
            <a:xfrm>
              <a:off x="2796666" y="2479569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2"/>
                  </a:solidFill>
                  <a:latin typeface="+mn-ea"/>
                </a:rPr>
                <a:t>重视成果</a:t>
              </a:r>
              <a:endParaRPr lang="zh-CN" altLang="en-US" sz="1400" dirty="0">
                <a:solidFill>
                  <a:schemeClr val="tx2"/>
                </a:solidFill>
                <a:latin typeface="+mn-ea"/>
              </a:endParaRPr>
            </a:p>
          </p:txBody>
        </p:sp>
      </p:grpSp>
      <p:grpSp>
        <p:nvGrpSpPr>
          <p:cNvPr id="12" name="淘宝网Chenying0907出品 11"/>
          <p:cNvGrpSpPr/>
          <p:nvPr/>
        </p:nvGrpSpPr>
        <p:grpSpPr>
          <a:xfrm>
            <a:off x="6730153" y="2330790"/>
            <a:ext cx="1595586" cy="1595586"/>
            <a:chOff x="6730153" y="2330790"/>
            <a:chExt cx="1595586" cy="1595586"/>
          </a:xfrm>
        </p:grpSpPr>
        <p:sp>
          <p:nvSpPr>
            <p:cNvPr id="18" name="淘宝网Chenying0907出品 17"/>
            <p:cNvSpPr/>
            <p:nvPr/>
          </p:nvSpPr>
          <p:spPr>
            <a:xfrm>
              <a:off x="6730153" y="2330790"/>
              <a:ext cx="1595586" cy="1595586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16" name="TextBox 208"/>
            <p:cNvSpPr txBox="1"/>
            <p:nvPr/>
          </p:nvSpPr>
          <p:spPr>
            <a:xfrm>
              <a:off x="6922652" y="292852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2"/>
                  </a:solidFill>
                  <a:latin typeface="+mn-ea"/>
                </a:rPr>
                <a:t>目标体系</a:t>
              </a:r>
              <a:endParaRPr lang="zh-CN" altLang="en-US" sz="2000" dirty="0">
                <a:solidFill>
                  <a:schemeClr val="tx2"/>
                </a:solidFill>
                <a:latin typeface="+mn-ea"/>
              </a:endParaRPr>
            </a:p>
          </p:txBody>
        </p:sp>
      </p:grpSp>
      <p:grpSp>
        <p:nvGrpSpPr>
          <p:cNvPr id="9" name="淘宝网Chenying0907出品 8"/>
          <p:cNvGrpSpPr/>
          <p:nvPr/>
        </p:nvGrpSpPr>
        <p:grpSpPr>
          <a:xfrm>
            <a:off x="3667680" y="2330790"/>
            <a:ext cx="1595586" cy="1595586"/>
            <a:chOff x="3667680" y="2330790"/>
            <a:chExt cx="1595586" cy="1595586"/>
          </a:xfrm>
        </p:grpSpPr>
        <p:sp>
          <p:nvSpPr>
            <p:cNvPr id="23" name="淘宝网Chenying0907出品 22"/>
            <p:cNvSpPr/>
            <p:nvPr/>
          </p:nvSpPr>
          <p:spPr>
            <a:xfrm>
              <a:off x="3667680" y="2330790"/>
              <a:ext cx="1595586" cy="1595586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21" name="TextBox 203"/>
            <p:cNvSpPr txBox="1"/>
            <p:nvPr/>
          </p:nvSpPr>
          <p:spPr>
            <a:xfrm>
              <a:off x="3860179" y="292852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2"/>
                  </a:solidFill>
                  <a:latin typeface="+mn-ea"/>
                </a:rPr>
                <a:t>目标锁链</a:t>
              </a:r>
              <a:endParaRPr lang="zh-CN" altLang="en-US" sz="2000" dirty="0">
                <a:solidFill>
                  <a:schemeClr val="tx2"/>
                </a:solidFill>
                <a:latin typeface="+mn-ea"/>
              </a:endParaRPr>
            </a:p>
          </p:txBody>
        </p:sp>
      </p:grpSp>
      <p:grpSp>
        <p:nvGrpSpPr>
          <p:cNvPr id="10" name="淘宝网Chenying0907出品 9"/>
          <p:cNvGrpSpPr/>
          <p:nvPr/>
        </p:nvGrpSpPr>
        <p:grpSpPr>
          <a:xfrm>
            <a:off x="4953761" y="2756692"/>
            <a:ext cx="2085896" cy="2085896"/>
            <a:chOff x="4953761" y="2756692"/>
            <a:chExt cx="2085896" cy="2085896"/>
          </a:xfrm>
        </p:grpSpPr>
        <p:sp>
          <p:nvSpPr>
            <p:cNvPr id="28" name="淘宝网Chenying0907出品 27"/>
            <p:cNvSpPr/>
            <p:nvPr/>
          </p:nvSpPr>
          <p:spPr>
            <a:xfrm>
              <a:off x="4953761" y="2756692"/>
              <a:ext cx="2085896" cy="2085896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ea typeface="宋体" panose="02010600030101010101" pitchFamily="2" charset="-122"/>
              </a:endParaRPr>
            </a:p>
          </p:txBody>
        </p:sp>
        <p:sp>
          <p:nvSpPr>
            <p:cNvPr id="26" name="TextBox 213"/>
            <p:cNvSpPr txBox="1"/>
            <p:nvPr/>
          </p:nvSpPr>
          <p:spPr>
            <a:xfrm>
              <a:off x="5186231" y="353803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2"/>
                  </a:solidFill>
                  <a:latin typeface="+mn-ea"/>
                </a:rPr>
                <a:t>人的因素</a:t>
              </a:r>
              <a:endParaRPr lang="zh-CN" altLang="en-US" sz="2800" dirty="0">
                <a:solidFill>
                  <a:schemeClr val="tx2"/>
                </a:solidFill>
                <a:latin typeface="+mn-ea"/>
              </a:endParaRPr>
            </a:p>
          </p:txBody>
        </p:sp>
      </p:grpSp>
      <p:pic>
        <p:nvPicPr>
          <p:cNvPr id="29" name="淘宝网Chenying0907出品 28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0" name="淘宝网Chenying0907出品 29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31" name="淘宝网Chenying0907出品 30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15" name="圆角淘宝网Chenying0907出品 14"/>
          <p:cNvSpPr/>
          <p:nvPr/>
        </p:nvSpPr>
        <p:spPr>
          <a:xfrm>
            <a:off x="1033094" y="5201580"/>
            <a:ext cx="1518751" cy="6691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7" name="淘宝网Chenying0907出品 16"/>
          <p:cNvSpPr/>
          <p:nvPr/>
        </p:nvSpPr>
        <p:spPr>
          <a:xfrm>
            <a:off x="932717" y="4818704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点击此处添加标题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34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1523 1.48148E-6 L -0.10886 1.48148E-6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.01601 1.48148E-6 L 4.16667E-6 1.48148E-6 " pathEditMode="relative" rAng="0" ptsTypes="AA">
                                      <p:cBhvr>
                                        <p:cTn id="3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01523 -1.48148E-6 L -0.10885 -1.48148E-6 " pathEditMode="relative" rAng="0" ptsTypes="AA">
                                      <p:cBhvr>
                                        <p:cTn id="37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1602 1.85185E-6 L -3.75E-6 1.85185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3" presetClass="path" presetSubtype="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774 4.81481E-6 L 0.1108 4.81481E-6 " pathEditMode="relative" rAng="0" ptsTypes="AA">
                                      <p:cBhvr>
                                        <p:cTn id="46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28 4.81481E-6 L 4.16667E-6 4.81481E-6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3" presetClass="path" presetSubtype="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774 4.81481E-6 L 0.1108 4.81481E-6 " pathEditMode="relative" rAng="0" ptsTypes="AA">
                                      <p:cBhvr>
                                        <p:cTn id="55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28 4.81481E-6 L 4.16667E-6 4.81481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4" presetClass="path" presetSubtype="0" decel="3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11022E-16 0.03889 L 1.11022E-16 -0.14815 " pathEditMode="relative" rAng="0" ptsTypes="AA">
                                      <p:cBhvr>
                                        <p:cTn id="64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4" presetClass="path" presetSubtype="0" accel="30000" decel="3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95833E-6 0.03842 L 3.95833E-6 2.96296E-6 " pathEditMode="relative" rAng="0" ptsTypes="AA">
                                      <p:cBhvr>
                                        <p:cTn id="6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8" presetClass="entr" presetSubtype="3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3" presetClass="path" presetSubtype="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74 1.11111E-6 L 0.1108 1.11111E-6 " pathEditMode="relative" rAng="0" ptsTypes="AA">
                                      <p:cBhvr>
                                        <p:cTn id="74" dur="75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35" presetClass="path" presetSubtype="0" accel="50000" decel="50000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7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30" grpId="1"/>
      <p:bldP spid="30" grpId="2"/>
      <p:bldP spid="31" grpId="0"/>
      <p:bldP spid="31" grpId="1"/>
      <p:bldP spid="15" grpId="0" animBg="1"/>
      <p:bldP spid="17" grpId="0"/>
      <p:bldP spid="17" grpId="1"/>
      <p:bldP spid="17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淘宝网Chenying0907出品 1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" name="淘宝网Chenying0907出品 2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4" name="淘宝网Chenying0907出品 3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5" name="淘宝网Chenying0907出品 16"/>
          <p:cNvSpPr>
            <a:spLocks/>
          </p:cNvSpPr>
          <p:nvPr/>
        </p:nvSpPr>
        <p:spPr bwMode="auto">
          <a:xfrm>
            <a:off x="5604772" y="4305997"/>
            <a:ext cx="1333500" cy="1747838"/>
          </a:xfrm>
          <a:custGeom>
            <a:avLst/>
            <a:gdLst>
              <a:gd name="T0" fmla="*/ 26 w 111"/>
              <a:gd name="T1" fmla="*/ 3 h 145"/>
              <a:gd name="T2" fmla="*/ 12 w 111"/>
              <a:gd name="T3" fmla="*/ 68 h 145"/>
              <a:gd name="T4" fmla="*/ 81 w 111"/>
              <a:gd name="T5" fmla="*/ 143 h 145"/>
              <a:gd name="T6" fmla="*/ 93 w 111"/>
              <a:gd name="T7" fmla="*/ 78 h 145"/>
              <a:gd name="T8" fmla="*/ 26 w 111"/>
              <a:gd name="T9" fmla="*/ 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" h="145">
                <a:moveTo>
                  <a:pt x="26" y="3"/>
                </a:moveTo>
                <a:cubicBezTo>
                  <a:pt x="14" y="0"/>
                  <a:pt x="0" y="30"/>
                  <a:pt x="12" y="68"/>
                </a:cubicBezTo>
                <a:cubicBezTo>
                  <a:pt x="26" y="112"/>
                  <a:pt x="50" y="142"/>
                  <a:pt x="81" y="143"/>
                </a:cubicBezTo>
                <a:cubicBezTo>
                  <a:pt x="110" y="145"/>
                  <a:pt x="111" y="119"/>
                  <a:pt x="93" y="78"/>
                </a:cubicBezTo>
                <a:cubicBezTo>
                  <a:pt x="76" y="43"/>
                  <a:pt x="38" y="5"/>
                  <a:pt x="26" y="3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" name="淘宝网Chenying0907出品 14"/>
          <p:cNvSpPr>
            <a:spLocks/>
          </p:cNvSpPr>
          <p:nvPr/>
        </p:nvSpPr>
        <p:spPr bwMode="auto">
          <a:xfrm>
            <a:off x="6195322" y="4194872"/>
            <a:ext cx="1466850" cy="1157288"/>
          </a:xfrm>
          <a:custGeom>
            <a:avLst/>
            <a:gdLst>
              <a:gd name="T0" fmla="*/ 2 w 122"/>
              <a:gd name="T1" fmla="*/ 5 h 96"/>
              <a:gd name="T2" fmla="*/ 69 w 122"/>
              <a:gd name="T3" fmla="*/ 74 h 96"/>
              <a:gd name="T4" fmla="*/ 119 w 122"/>
              <a:gd name="T5" fmla="*/ 75 h 96"/>
              <a:gd name="T6" fmla="*/ 67 w 122"/>
              <a:gd name="T7" fmla="*/ 19 h 96"/>
              <a:gd name="T8" fmla="*/ 24 w 122"/>
              <a:gd name="T9" fmla="*/ 2 h 96"/>
              <a:gd name="T10" fmla="*/ 2 w 122"/>
              <a:gd name="T11" fmla="*/ 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96">
                <a:moveTo>
                  <a:pt x="2" y="5"/>
                </a:moveTo>
                <a:cubicBezTo>
                  <a:pt x="0" y="13"/>
                  <a:pt x="34" y="53"/>
                  <a:pt x="69" y="74"/>
                </a:cubicBezTo>
                <a:cubicBezTo>
                  <a:pt x="103" y="94"/>
                  <a:pt x="122" y="96"/>
                  <a:pt x="119" y="75"/>
                </a:cubicBezTo>
                <a:cubicBezTo>
                  <a:pt x="116" y="55"/>
                  <a:pt x="97" y="37"/>
                  <a:pt x="67" y="19"/>
                </a:cubicBezTo>
                <a:cubicBezTo>
                  <a:pt x="52" y="10"/>
                  <a:pt x="36" y="4"/>
                  <a:pt x="24" y="2"/>
                </a:cubicBezTo>
                <a:cubicBezTo>
                  <a:pt x="11" y="0"/>
                  <a:pt x="2" y="1"/>
                  <a:pt x="2" y="5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" name="淘宝网Chenying0907出品 22"/>
          <p:cNvSpPr>
            <a:spLocks/>
          </p:cNvSpPr>
          <p:nvPr/>
        </p:nvSpPr>
        <p:spPr bwMode="auto">
          <a:xfrm>
            <a:off x="5042797" y="2740722"/>
            <a:ext cx="973137" cy="1049338"/>
          </a:xfrm>
          <a:custGeom>
            <a:avLst/>
            <a:gdLst>
              <a:gd name="T0" fmla="*/ 62 w 81"/>
              <a:gd name="T1" fmla="*/ 84 h 87"/>
              <a:gd name="T2" fmla="*/ 71 w 81"/>
              <a:gd name="T3" fmla="*/ 45 h 87"/>
              <a:gd name="T4" fmla="*/ 27 w 81"/>
              <a:gd name="T5" fmla="*/ 6 h 87"/>
              <a:gd name="T6" fmla="*/ 8 w 81"/>
              <a:gd name="T7" fmla="*/ 29 h 87"/>
              <a:gd name="T8" fmla="*/ 62 w 81"/>
              <a:gd name="T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87">
                <a:moveTo>
                  <a:pt x="62" y="84"/>
                </a:moveTo>
                <a:cubicBezTo>
                  <a:pt x="73" y="87"/>
                  <a:pt x="81" y="66"/>
                  <a:pt x="71" y="45"/>
                </a:cubicBezTo>
                <a:cubicBezTo>
                  <a:pt x="60" y="24"/>
                  <a:pt x="47" y="12"/>
                  <a:pt x="27" y="6"/>
                </a:cubicBezTo>
                <a:cubicBezTo>
                  <a:pt x="6" y="0"/>
                  <a:pt x="0" y="8"/>
                  <a:pt x="8" y="29"/>
                </a:cubicBezTo>
                <a:cubicBezTo>
                  <a:pt x="16" y="50"/>
                  <a:pt x="50" y="82"/>
                  <a:pt x="62" y="84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8" name="淘宝网Chenying0907出品 20"/>
          <p:cNvSpPr>
            <a:spLocks/>
          </p:cNvSpPr>
          <p:nvPr/>
        </p:nvSpPr>
        <p:spPr bwMode="auto">
          <a:xfrm>
            <a:off x="3855347" y="2885185"/>
            <a:ext cx="1662112" cy="1049337"/>
          </a:xfrm>
          <a:custGeom>
            <a:avLst/>
            <a:gdLst>
              <a:gd name="T0" fmla="*/ 135 w 138"/>
              <a:gd name="T1" fmla="*/ 83 h 87"/>
              <a:gd name="T2" fmla="*/ 79 w 138"/>
              <a:gd name="T3" fmla="*/ 25 h 87"/>
              <a:gd name="T4" fmla="*/ 13 w 138"/>
              <a:gd name="T5" fmla="*/ 12 h 87"/>
              <a:gd name="T6" fmla="*/ 52 w 138"/>
              <a:gd name="T7" fmla="*/ 64 h 87"/>
              <a:gd name="T8" fmla="*/ 107 w 138"/>
              <a:gd name="T9" fmla="*/ 84 h 87"/>
              <a:gd name="T10" fmla="*/ 135 w 138"/>
              <a:gd name="T11" fmla="*/ 8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8" h="87">
                <a:moveTo>
                  <a:pt x="135" y="83"/>
                </a:moveTo>
                <a:cubicBezTo>
                  <a:pt x="138" y="76"/>
                  <a:pt x="111" y="43"/>
                  <a:pt x="79" y="25"/>
                </a:cubicBezTo>
                <a:cubicBezTo>
                  <a:pt x="48" y="6"/>
                  <a:pt x="25" y="0"/>
                  <a:pt x="13" y="12"/>
                </a:cubicBezTo>
                <a:cubicBezTo>
                  <a:pt x="0" y="25"/>
                  <a:pt x="16" y="43"/>
                  <a:pt x="52" y="64"/>
                </a:cubicBezTo>
                <a:cubicBezTo>
                  <a:pt x="71" y="75"/>
                  <a:pt x="91" y="81"/>
                  <a:pt x="107" y="84"/>
                </a:cubicBezTo>
                <a:cubicBezTo>
                  <a:pt x="123" y="87"/>
                  <a:pt x="134" y="87"/>
                  <a:pt x="135" y="83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9" name="淘宝网Chenying0907出品 12"/>
          <p:cNvSpPr>
            <a:spLocks/>
          </p:cNvSpPr>
          <p:nvPr/>
        </p:nvSpPr>
        <p:spPr bwMode="auto">
          <a:xfrm>
            <a:off x="5939734" y="3369372"/>
            <a:ext cx="989013" cy="747713"/>
          </a:xfrm>
          <a:custGeom>
            <a:avLst/>
            <a:gdLst>
              <a:gd name="T0" fmla="*/ 7 w 82"/>
              <a:gd name="T1" fmla="*/ 44 h 62"/>
              <a:gd name="T2" fmla="*/ 36 w 82"/>
              <a:gd name="T3" fmla="*/ 57 h 62"/>
              <a:gd name="T4" fmla="*/ 69 w 82"/>
              <a:gd name="T5" fmla="*/ 56 h 62"/>
              <a:gd name="T6" fmla="*/ 64 w 82"/>
              <a:gd name="T7" fmla="*/ 20 h 62"/>
              <a:gd name="T8" fmla="*/ 16 w 82"/>
              <a:gd name="T9" fmla="*/ 5 h 62"/>
              <a:gd name="T10" fmla="*/ 7 w 82"/>
              <a:gd name="T11" fmla="*/ 4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" h="62">
                <a:moveTo>
                  <a:pt x="7" y="44"/>
                </a:moveTo>
                <a:cubicBezTo>
                  <a:pt x="14" y="51"/>
                  <a:pt x="24" y="54"/>
                  <a:pt x="36" y="57"/>
                </a:cubicBezTo>
                <a:cubicBezTo>
                  <a:pt x="49" y="59"/>
                  <a:pt x="58" y="62"/>
                  <a:pt x="69" y="56"/>
                </a:cubicBezTo>
                <a:cubicBezTo>
                  <a:pt x="80" y="50"/>
                  <a:pt x="82" y="37"/>
                  <a:pt x="64" y="20"/>
                </a:cubicBezTo>
                <a:cubicBezTo>
                  <a:pt x="47" y="4"/>
                  <a:pt x="32" y="0"/>
                  <a:pt x="16" y="5"/>
                </a:cubicBezTo>
                <a:cubicBezTo>
                  <a:pt x="0" y="10"/>
                  <a:pt x="0" y="37"/>
                  <a:pt x="7" y="44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0" name="淘宝网Chenying0907出品 18"/>
          <p:cNvSpPr>
            <a:spLocks/>
          </p:cNvSpPr>
          <p:nvPr/>
        </p:nvSpPr>
        <p:spPr bwMode="auto">
          <a:xfrm>
            <a:off x="3990284" y="3982147"/>
            <a:ext cx="1706563" cy="1166813"/>
          </a:xfrm>
          <a:custGeom>
            <a:avLst/>
            <a:gdLst>
              <a:gd name="T0" fmla="*/ 132 w 142"/>
              <a:gd name="T1" fmla="*/ 19 h 97"/>
              <a:gd name="T2" fmla="*/ 98 w 142"/>
              <a:gd name="T3" fmla="*/ 5 h 97"/>
              <a:gd name="T4" fmla="*/ 47 w 142"/>
              <a:gd name="T5" fmla="*/ 5 h 97"/>
              <a:gd name="T6" fmla="*/ 22 w 142"/>
              <a:gd name="T7" fmla="*/ 63 h 97"/>
              <a:gd name="T8" fmla="*/ 110 w 142"/>
              <a:gd name="T9" fmla="*/ 80 h 97"/>
              <a:gd name="T10" fmla="*/ 132 w 142"/>
              <a:gd name="T11" fmla="*/ 1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2" h="97">
                <a:moveTo>
                  <a:pt x="132" y="19"/>
                </a:moveTo>
                <a:cubicBezTo>
                  <a:pt x="127" y="14"/>
                  <a:pt x="114" y="8"/>
                  <a:pt x="98" y="5"/>
                </a:cubicBezTo>
                <a:cubicBezTo>
                  <a:pt x="82" y="1"/>
                  <a:pt x="62" y="0"/>
                  <a:pt x="47" y="5"/>
                </a:cubicBezTo>
                <a:cubicBezTo>
                  <a:pt x="13" y="15"/>
                  <a:pt x="0" y="34"/>
                  <a:pt x="22" y="63"/>
                </a:cubicBezTo>
                <a:cubicBezTo>
                  <a:pt x="46" y="94"/>
                  <a:pt x="78" y="97"/>
                  <a:pt x="110" y="80"/>
                </a:cubicBezTo>
                <a:cubicBezTo>
                  <a:pt x="138" y="66"/>
                  <a:pt x="142" y="30"/>
                  <a:pt x="132" y="19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63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cxnSp>
        <p:nvCxnSpPr>
          <p:cNvPr id="11" name="直接箭头连接符 46"/>
          <p:cNvCxnSpPr>
            <a:cxnSpLocks noChangeShapeType="1"/>
          </p:cNvCxnSpPr>
          <p:nvPr/>
        </p:nvCxnSpPr>
        <p:spPr bwMode="auto">
          <a:xfrm flipV="1">
            <a:off x="6646172" y="3377313"/>
            <a:ext cx="1138869" cy="368298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直接箭头连接符 50"/>
          <p:cNvCxnSpPr>
            <a:cxnSpLocks noChangeShapeType="1"/>
          </p:cNvCxnSpPr>
          <p:nvPr/>
        </p:nvCxnSpPr>
        <p:spPr bwMode="auto">
          <a:xfrm flipV="1">
            <a:off x="5534922" y="2667697"/>
            <a:ext cx="660400" cy="231776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直接箭头连接符 52"/>
          <p:cNvCxnSpPr>
            <a:cxnSpLocks noChangeShapeType="1"/>
          </p:cNvCxnSpPr>
          <p:nvPr/>
        </p:nvCxnSpPr>
        <p:spPr bwMode="auto">
          <a:xfrm flipH="1" flipV="1">
            <a:off x="3772540" y="2950114"/>
            <a:ext cx="797182" cy="273208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箭头连接符 54"/>
          <p:cNvCxnSpPr>
            <a:cxnSpLocks noChangeShapeType="1"/>
          </p:cNvCxnSpPr>
          <p:nvPr/>
        </p:nvCxnSpPr>
        <p:spPr bwMode="auto">
          <a:xfrm flipH="1">
            <a:off x="3781797" y="4452762"/>
            <a:ext cx="1061769" cy="524714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直接箭头连接符 56"/>
          <p:cNvCxnSpPr>
            <a:cxnSpLocks noChangeShapeType="1"/>
          </p:cNvCxnSpPr>
          <p:nvPr/>
        </p:nvCxnSpPr>
        <p:spPr bwMode="auto">
          <a:xfrm>
            <a:off x="6627122" y="5798247"/>
            <a:ext cx="1157919" cy="82065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6" name="淘宝网Chenying0907出品 35"/>
          <p:cNvGrpSpPr/>
          <p:nvPr/>
        </p:nvGrpSpPr>
        <p:grpSpPr>
          <a:xfrm>
            <a:off x="1566639" y="5105939"/>
            <a:ext cx="3342427" cy="774373"/>
            <a:chOff x="1566639" y="5105939"/>
            <a:chExt cx="3342427" cy="774373"/>
          </a:xfrm>
        </p:grpSpPr>
        <p:sp>
          <p:nvSpPr>
            <p:cNvPr id="18" name="TextBox 13"/>
            <p:cNvSpPr txBox="1"/>
            <p:nvPr/>
          </p:nvSpPr>
          <p:spPr>
            <a:xfrm>
              <a:off x="1566639" y="5105939"/>
              <a:ext cx="192517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点击此处添加标题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TextBox 13"/>
            <p:cNvSpPr txBox="1"/>
            <p:nvPr/>
          </p:nvSpPr>
          <p:spPr>
            <a:xfrm>
              <a:off x="1574248" y="5400181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grpSp>
        <p:nvGrpSpPr>
          <p:cNvPr id="41" name="淘宝网Chenying0907出品 40"/>
          <p:cNvGrpSpPr/>
          <p:nvPr/>
        </p:nvGrpSpPr>
        <p:grpSpPr>
          <a:xfrm>
            <a:off x="1566639" y="2175901"/>
            <a:ext cx="3342427" cy="774373"/>
            <a:chOff x="1566639" y="2175901"/>
            <a:chExt cx="3342427" cy="774373"/>
          </a:xfrm>
        </p:grpSpPr>
        <p:sp>
          <p:nvSpPr>
            <p:cNvPr id="16" name="TextBox 13"/>
            <p:cNvSpPr txBox="1"/>
            <p:nvPr/>
          </p:nvSpPr>
          <p:spPr>
            <a:xfrm>
              <a:off x="1566639" y="2175901"/>
              <a:ext cx="170609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点击此处添加标题</a:t>
              </a:r>
              <a:endParaRPr lang="en-US" sz="16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TextBox 13"/>
            <p:cNvSpPr txBox="1"/>
            <p:nvPr/>
          </p:nvSpPr>
          <p:spPr>
            <a:xfrm>
              <a:off x="1574248" y="2470143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grpSp>
        <p:nvGrpSpPr>
          <p:cNvPr id="34" name="淘宝网Chenying0907出品 33"/>
          <p:cNvGrpSpPr/>
          <p:nvPr/>
        </p:nvGrpSpPr>
        <p:grpSpPr>
          <a:xfrm>
            <a:off x="7004203" y="1485805"/>
            <a:ext cx="4942070" cy="789300"/>
            <a:chOff x="7004203" y="1485805"/>
            <a:chExt cx="4942070" cy="789300"/>
          </a:xfrm>
        </p:grpSpPr>
        <p:sp>
          <p:nvSpPr>
            <p:cNvPr id="20" name="TextBox 13"/>
            <p:cNvSpPr txBox="1"/>
            <p:nvPr/>
          </p:nvSpPr>
          <p:spPr>
            <a:xfrm>
              <a:off x="7004203" y="2028884"/>
              <a:ext cx="167217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ADD YOUR TEXT</a:t>
              </a:r>
            </a:p>
          </p:txBody>
        </p:sp>
        <p:sp>
          <p:nvSpPr>
            <p:cNvPr id="21" name="TextBox 13"/>
            <p:cNvSpPr txBox="1"/>
            <p:nvPr/>
          </p:nvSpPr>
          <p:spPr>
            <a:xfrm>
              <a:off x="8611455" y="1485805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grpSp>
        <p:nvGrpSpPr>
          <p:cNvPr id="33" name="淘宝网Chenying0907出品 32"/>
          <p:cNvGrpSpPr/>
          <p:nvPr/>
        </p:nvGrpSpPr>
        <p:grpSpPr>
          <a:xfrm>
            <a:off x="8291125" y="3005037"/>
            <a:ext cx="3334818" cy="789300"/>
            <a:chOff x="8291125" y="3005037"/>
            <a:chExt cx="3334818" cy="789300"/>
          </a:xfrm>
        </p:grpSpPr>
        <p:sp>
          <p:nvSpPr>
            <p:cNvPr id="22" name="TextBox 13"/>
            <p:cNvSpPr txBox="1"/>
            <p:nvPr/>
          </p:nvSpPr>
          <p:spPr>
            <a:xfrm>
              <a:off x="9270155" y="3005037"/>
              <a:ext cx="191896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点击此处添加标题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8291125" y="3314206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grpSp>
        <p:nvGrpSpPr>
          <p:cNvPr id="31" name="淘宝网Chenying0907出品 30"/>
          <p:cNvGrpSpPr/>
          <p:nvPr/>
        </p:nvGrpSpPr>
        <p:grpSpPr>
          <a:xfrm>
            <a:off x="8291125" y="5649475"/>
            <a:ext cx="3334818" cy="800034"/>
            <a:chOff x="8291125" y="5649475"/>
            <a:chExt cx="3334818" cy="800034"/>
          </a:xfrm>
        </p:grpSpPr>
        <p:sp>
          <p:nvSpPr>
            <p:cNvPr id="24" name="TextBox 13"/>
            <p:cNvSpPr txBox="1"/>
            <p:nvPr/>
          </p:nvSpPr>
          <p:spPr>
            <a:xfrm>
              <a:off x="8930781" y="5649475"/>
              <a:ext cx="191896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点击此处添加标题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TextBox 13"/>
            <p:cNvSpPr txBox="1"/>
            <p:nvPr/>
          </p:nvSpPr>
          <p:spPr>
            <a:xfrm>
              <a:off x="8291125" y="5969378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grpSp>
        <p:nvGrpSpPr>
          <p:cNvPr id="32" name="淘宝网Chenying0907出品 31"/>
          <p:cNvGrpSpPr/>
          <p:nvPr/>
        </p:nvGrpSpPr>
        <p:grpSpPr>
          <a:xfrm>
            <a:off x="8930781" y="4452762"/>
            <a:ext cx="3334818" cy="774373"/>
            <a:chOff x="8930781" y="4452762"/>
            <a:chExt cx="3334818" cy="774373"/>
          </a:xfrm>
        </p:grpSpPr>
        <p:sp>
          <p:nvSpPr>
            <p:cNvPr id="26" name="TextBox 13"/>
            <p:cNvSpPr txBox="1"/>
            <p:nvPr/>
          </p:nvSpPr>
          <p:spPr>
            <a:xfrm>
              <a:off x="9320682" y="4452762"/>
              <a:ext cx="1773857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+mn-ea"/>
                  <a:sym typeface="Arial" panose="020B0604020202020204" pitchFamily="34" charset="0"/>
                </a:rPr>
                <a:t>点击此处添加标题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TextBox 13"/>
            <p:cNvSpPr txBox="1"/>
            <p:nvPr/>
          </p:nvSpPr>
          <p:spPr>
            <a:xfrm>
              <a:off x="8930781" y="4747004"/>
              <a:ext cx="3334818" cy="48013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>
              <a:defPPr>
                <a:defRPr lang="zh-CN"/>
              </a:defPPr>
              <a:lvl1pPr algn="ctr" defTabSz="1216817">
                <a:spcBef>
                  <a:spcPct val="20000"/>
                </a:spcBef>
                <a:defRPr sz="120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+mn-ea"/>
                  <a:ea typeface="+mn-ea"/>
                  <a:sym typeface="Arial" panose="020B0604020202020204" pitchFamily="34" charset="0"/>
                </a:rPr>
                <a:t>If two past lovers can remain friends, it’s either they were never in love or they still are.</a:t>
              </a:r>
            </a:p>
          </p:txBody>
        </p:sp>
      </p:grpSp>
      <p:cxnSp>
        <p:nvCxnSpPr>
          <p:cNvPr id="28" name="直接箭头连接符 56"/>
          <p:cNvCxnSpPr>
            <a:cxnSpLocks noChangeShapeType="1"/>
          </p:cNvCxnSpPr>
          <p:nvPr/>
        </p:nvCxnSpPr>
        <p:spPr bwMode="auto">
          <a:xfrm flipV="1">
            <a:off x="7330178" y="4747004"/>
            <a:ext cx="960947" cy="21924"/>
          </a:xfrm>
          <a:prstGeom prst="straightConnector1">
            <a:avLst/>
          </a:prstGeom>
          <a:noFill/>
          <a:ln w="12700" cmpd="sng">
            <a:solidFill>
              <a:schemeClr val="bg1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 useBgFill="1">
        <p:nvSpPr>
          <p:cNvPr id="50" name="淘宝网Chenying0907出品 49"/>
          <p:cNvSpPr/>
          <p:nvPr/>
        </p:nvSpPr>
        <p:spPr>
          <a:xfrm>
            <a:off x="3192076" y="989819"/>
            <a:ext cx="6158736" cy="615873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淘宝网Chenying0907出品 50"/>
          <p:cNvGrpSpPr/>
          <p:nvPr/>
        </p:nvGrpSpPr>
        <p:grpSpPr>
          <a:xfrm>
            <a:off x="6271444" y="2116654"/>
            <a:ext cx="0" cy="3905066"/>
            <a:chOff x="5756564" y="997527"/>
            <a:chExt cx="0" cy="5205846"/>
          </a:xfrm>
        </p:grpSpPr>
        <p:cxnSp>
          <p:nvCxnSpPr>
            <p:cNvPr id="52" name="淘宝网Chenying0907出品 51"/>
            <p:cNvCxnSpPr/>
            <p:nvPr/>
          </p:nvCxnSpPr>
          <p:spPr>
            <a:xfrm>
              <a:off x="5756564" y="997527"/>
              <a:ext cx="0" cy="2597728"/>
            </a:xfrm>
            <a:prstGeom prst="line">
              <a:avLst/>
            </a:prstGeom>
            <a:ln w="12700">
              <a:solidFill>
                <a:schemeClr val="bg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淘宝网Chenying0907出品 52"/>
            <p:cNvCxnSpPr/>
            <p:nvPr/>
          </p:nvCxnSpPr>
          <p:spPr>
            <a:xfrm>
              <a:off x="5756564" y="3605645"/>
              <a:ext cx="0" cy="2597728"/>
            </a:xfrm>
            <a:prstGeom prst="line">
              <a:avLst/>
            </a:prstGeom>
            <a:ln w="12700">
              <a:solidFill>
                <a:schemeClr val="bg1">
                  <a:alpha val="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902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xit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4" grpId="0"/>
      <p:bldP spid="4" grpId="1"/>
      <p:bldP spid="5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淘宝网Chenying0907出品 1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" name="淘宝网Chenying0907出品 2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" name="淘宝网Chenying0907出品 3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82" name="淘宝网Chenying0907出品 81"/>
          <p:cNvSpPr/>
          <p:nvPr/>
        </p:nvSpPr>
        <p:spPr>
          <a:xfrm>
            <a:off x="3645955" y="3697610"/>
            <a:ext cx="1656097" cy="1656098"/>
          </a:xfrm>
          <a:custGeom>
            <a:avLst/>
            <a:gdLst>
              <a:gd name="connsiteX0" fmla="*/ 1102132 w 2204265"/>
              <a:gd name="connsiteY0" fmla="*/ 321083 h 2204265"/>
              <a:gd name="connsiteX1" fmla="*/ 311557 w 2204265"/>
              <a:gd name="connsiteY1" fmla="*/ 1111658 h 2204265"/>
              <a:gd name="connsiteX2" fmla="*/ 1102132 w 2204265"/>
              <a:gd name="connsiteY2" fmla="*/ 1902233 h 2204265"/>
              <a:gd name="connsiteX3" fmla="*/ 1892707 w 2204265"/>
              <a:gd name="connsiteY3" fmla="*/ 1111658 h 2204265"/>
              <a:gd name="connsiteX4" fmla="*/ 1102132 w 2204265"/>
              <a:gd name="connsiteY4" fmla="*/ 321083 h 2204265"/>
              <a:gd name="connsiteX5" fmla="*/ 977042 w 2204265"/>
              <a:gd name="connsiteY5" fmla="*/ 0 h 2204265"/>
              <a:gd name="connsiteX6" fmla="*/ 1227224 w 2204265"/>
              <a:gd name="connsiteY6" fmla="*/ 0 h 2204265"/>
              <a:gd name="connsiteX7" fmla="*/ 1276006 w 2204265"/>
              <a:gd name="connsiteY7" fmla="*/ 227584 h 2204265"/>
              <a:gd name="connsiteX8" fmla="*/ 1287791 w 2204265"/>
              <a:gd name="connsiteY8" fmla="*/ 229382 h 2204265"/>
              <a:gd name="connsiteX9" fmla="*/ 1387705 w 2204265"/>
              <a:gd name="connsiteY9" fmla="*/ 259057 h 2204265"/>
              <a:gd name="connsiteX10" fmla="*/ 1544868 w 2204265"/>
              <a:gd name="connsiteY10" fmla="*/ 85113 h 2204265"/>
              <a:gd name="connsiteX11" fmla="*/ 1761531 w 2204265"/>
              <a:gd name="connsiteY11" fmla="*/ 210203 h 2204265"/>
              <a:gd name="connsiteX12" fmla="*/ 1691902 w 2204265"/>
              <a:gd name="connsiteY12" fmla="*/ 425756 h 2204265"/>
              <a:gd name="connsiteX13" fmla="*/ 1705003 w 2204265"/>
              <a:gd name="connsiteY13" fmla="*/ 435309 h 2204265"/>
              <a:gd name="connsiteX14" fmla="*/ 1774668 w 2204265"/>
              <a:gd name="connsiteY14" fmla="*/ 502325 h 2204265"/>
              <a:gd name="connsiteX15" fmla="*/ 1782142 w 2204265"/>
              <a:gd name="connsiteY15" fmla="*/ 511190 h 2204265"/>
              <a:gd name="connsiteX16" fmla="*/ 1994063 w 2204265"/>
              <a:gd name="connsiteY16" fmla="*/ 442735 h 2204265"/>
              <a:gd name="connsiteX17" fmla="*/ 2119154 w 2204265"/>
              <a:gd name="connsiteY17" fmla="*/ 659399 h 2204265"/>
              <a:gd name="connsiteX18" fmla="*/ 1961265 w 2204265"/>
              <a:gd name="connsiteY18" fmla="*/ 802053 h 2204265"/>
              <a:gd name="connsiteX19" fmla="*/ 1974042 w 2204265"/>
              <a:gd name="connsiteY19" fmla="*/ 833752 h 2204265"/>
              <a:gd name="connsiteX20" fmla="*/ 1999140 w 2204265"/>
              <a:gd name="connsiteY20" fmla="*/ 933073 h 2204265"/>
              <a:gd name="connsiteX21" fmla="*/ 2204265 w 2204265"/>
              <a:gd name="connsiteY21" fmla="*/ 977042 h 2204265"/>
              <a:gd name="connsiteX22" fmla="*/ 2204265 w 2204265"/>
              <a:gd name="connsiteY22" fmla="*/ 1227224 h 2204265"/>
              <a:gd name="connsiteX23" fmla="*/ 2012137 w 2204265"/>
              <a:gd name="connsiteY23" fmla="*/ 1268406 h 2204265"/>
              <a:gd name="connsiteX24" fmla="*/ 2004638 w 2204265"/>
              <a:gd name="connsiteY24" fmla="*/ 1317545 h 2204265"/>
              <a:gd name="connsiteX25" fmla="*/ 1985237 w 2204265"/>
              <a:gd name="connsiteY25" fmla="*/ 1394985 h 2204265"/>
              <a:gd name="connsiteX26" fmla="*/ 1977636 w 2204265"/>
              <a:gd name="connsiteY26" fmla="*/ 1417004 h 2204265"/>
              <a:gd name="connsiteX27" fmla="*/ 2119154 w 2204265"/>
              <a:gd name="connsiteY27" fmla="*/ 1544868 h 2204265"/>
              <a:gd name="connsiteX28" fmla="*/ 1994063 w 2204265"/>
              <a:gd name="connsiteY28" fmla="*/ 1761531 h 2204265"/>
              <a:gd name="connsiteX29" fmla="*/ 1820151 w 2204265"/>
              <a:gd name="connsiteY29" fmla="*/ 1705353 h 2204265"/>
              <a:gd name="connsiteX30" fmla="*/ 1798711 w 2204265"/>
              <a:gd name="connsiteY30" fmla="*/ 1734758 h 2204265"/>
              <a:gd name="connsiteX31" fmla="*/ 1731696 w 2204265"/>
              <a:gd name="connsiteY31" fmla="*/ 1804423 h 2204265"/>
              <a:gd name="connsiteX32" fmla="*/ 1706998 w 2204265"/>
              <a:gd name="connsiteY32" fmla="*/ 1825242 h 2204265"/>
              <a:gd name="connsiteX33" fmla="*/ 1761531 w 2204265"/>
              <a:gd name="connsiteY33" fmla="*/ 1994062 h 2204265"/>
              <a:gd name="connsiteX34" fmla="*/ 1544868 w 2204265"/>
              <a:gd name="connsiteY34" fmla="*/ 2119153 h 2204265"/>
              <a:gd name="connsiteX35" fmla="*/ 1429863 w 2204265"/>
              <a:gd name="connsiteY35" fmla="*/ 1991868 h 2204265"/>
              <a:gd name="connsiteX36" fmla="*/ 1400268 w 2204265"/>
              <a:gd name="connsiteY36" fmla="*/ 2003797 h 2204265"/>
              <a:gd name="connsiteX37" fmla="*/ 1262745 w 2204265"/>
              <a:gd name="connsiteY37" fmla="*/ 2038549 h 2204265"/>
              <a:gd name="connsiteX38" fmla="*/ 1227224 w 2204265"/>
              <a:gd name="connsiteY38" fmla="*/ 2204265 h 2204265"/>
              <a:gd name="connsiteX39" fmla="*/ 977042 w 2204265"/>
              <a:gd name="connsiteY39" fmla="*/ 2204265 h 2204265"/>
              <a:gd name="connsiteX40" fmla="*/ 941447 w 2204265"/>
              <a:gd name="connsiteY40" fmla="*/ 2038203 h 2204265"/>
              <a:gd name="connsiteX41" fmla="*/ 916475 w 2204265"/>
              <a:gd name="connsiteY41" fmla="*/ 2034392 h 2204265"/>
              <a:gd name="connsiteX42" fmla="*/ 774169 w 2204265"/>
              <a:gd name="connsiteY42" fmla="*/ 1992127 h 2204265"/>
              <a:gd name="connsiteX43" fmla="*/ 659399 w 2204265"/>
              <a:gd name="connsiteY43" fmla="*/ 2119153 h 2204265"/>
              <a:gd name="connsiteX44" fmla="*/ 442735 w 2204265"/>
              <a:gd name="connsiteY44" fmla="*/ 1994062 h 2204265"/>
              <a:gd name="connsiteX45" fmla="*/ 496981 w 2204265"/>
              <a:gd name="connsiteY45" fmla="*/ 1826130 h 2204265"/>
              <a:gd name="connsiteX46" fmla="*/ 391274 w 2204265"/>
              <a:gd name="connsiteY46" fmla="*/ 1717869 h 2204265"/>
              <a:gd name="connsiteX47" fmla="*/ 382878 w 2204265"/>
              <a:gd name="connsiteY47" fmla="*/ 1705753 h 2204265"/>
              <a:gd name="connsiteX48" fmla="*/ 210204 w 2204265"/>
              <a:gd name="connsiteY48" fmla="*/ 1761531 h 2204265"/>
              <a:gd name="connsiteX49" fmla="*/ 85113 w 2204265"/>
              <a:gd name="connsiteY49" fmla="*/ 1544868 h 2204265"/>
              <a:gd name="connsiteX50" fmla="*/ 226733 w 2204265"/>
              <a:gd name="connsiteY50" fmla="*/ 1416912 h 2204265"/>
              <a:gd name="connsiteX51" fmla="*/ 212821 w 2204265"/>
              <a:gd name="connsiteY51" fmla="*/ 1373126 h 2204265"/>
              <a:gd name="connsiteX52" fmla="*/ 191748 w 2204265"/>
              <a:gd name="connsiteY52" fmla="*/ 1268325 h 2204265"/>
              <a:gd name="connsiteX53" fmla="*/ 0 w 2204265"/>
              <a:gd name="connsiteY53" fmla="*/ 1227224 h 2204265"/>
              <a:gd name="connsiteX54" fmla="*/ 0 w 2204265"/>
              <a:gd name="connsiteY54" fmla="*/ 977042 h 2204265"/>
              <a:gd name="connsiteX55" fmla="*/ 203220 w 2204265"/>
              <a:gd name="connsiteY55" fmla="*/ 933481 h 2204265"/>
              <a:gd name="connsiteX56" fmla="*/ 212821 w 2204265"/>
              <a:gd name="connsiteY56" fmla="*/ 890649 h 2204265"/>
              <a:gd name="connsiteX57" fmla="*/ 243470 w 2204265"/>
              <a:gd name="connsiteY57" fmla="*/ 802476 h 2204265"/>
              <a:gd name="connsiteX58" fmla="*/ 85113 w 2204265"/>
              <a:gd name="connsiteY58" fmla="*/ 659399 h 2204265"/>
              <a:gd name="connsiteX59" fmla="*/ 210204 w 2204265"/>
              <a:gd name="connsiteY59" fmla="*/ 442735 h 2204265"/>
              <a:gd name="connsiteX60" fmla="*/ 423776 w 2204265"/>
              <a:gd name="connsiteY60" fmla="*/ 511723 h 2204265"/>
              <a:gd name="connsiteX61" fmla="*/ 470557 w 2204265"/>
              <a:gd name="connsiteY61" fmla="*/ 461243 h 2204265"/>
              <a:gd name="connsiteX62" fmla="*/ 512656 w 2204265"/>
              <a:gd name="connsiteY62" fmla="*/ 426662 h 2204265"/>
              <a:gd name="connsiteX63" fmla="*/ 442735 w 2204265"/>
              <a:gd name="connsiteY63" fmla="*/ 210203 h 2204265"/>
              <a:gd name="connsiteX64" fmla="*/ 659399 w 2204265"/>
              <a:gd name="connsiteY64" fmla="*/ 85113 h 2204265"/>
              <a:gd name="connsiteX65" fmla="*/ 815299 w 2204265"/>
              <a:gd name="connsiteY65" fmla="*/ 257661 h 2204265"/>
              <a:gd name="connsiteX66" fmla="*/ 916475 w 2204265"/>
              <a:gd name="connsiteY66" fmla="*/ 229382 h 2204265"/>
              <a:gd name="connsiteX67" fmla="*/ 928259 w 2204265"/>
              <a:gd name="connsiteY67" fmla="*/ 227584 h 220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204265" h="2204265">
                <a:moveTo>
                  <a:pt x="1102132" y="321083"/>
                </a:moveTo>
                <a:cubicBezTo>
                  <a:pt x="665509" y="321083"/>
                  <a:pt x="311557" y="675035"/>
                  <a:pt x="311557" y="1111658"/>
                </a:cubicBezTo>
                <a:cubicBezTo>
                  <a:pt x="311557" y="1548281"/>
                  <a:pt x="665509" y="1902233"/>
                  <a:pt x="1102132" y="1902233"/>
                </a:cubicBezTo>
                <a:cubicBezTo>
                  <a:pt x="1538755" y="1902233"/>
                  <a:pt x="1892707" y="1548281"/>
                  <a:pt x="1892707" y="1111658"/>
                </a:cubicBezTo>
                <a:cubicBezTo>
                  <a:pt x="1892707" y="675035"/>
                  <a:pt x="1538755" y="321083"/>
                  <a:pt x="1102132" y="321083"/>
                </a:cubicBezTo>
                <a:close/>
                <a:moveTo>
                  <a:pt x="977042" y="0"/>
                </a:moveTo>
                <a:lnTo>
                  <a:pt x="1227224" y="0"/>
                </a:lnTo>
                <a:lnTo>
                  <a:pt x="1276006" y="227584"/>
                </a:lnTo>
                <a:lnTo>
                  <a:pt x="1287791" y="229382"/>
                </a:lnTo>
                <a:lnTo>
                  <a:pt x="1387705" y="259057"/>
                </a:lnTo>
                <a:lnTo>
                  <a:pt x="1544868" y="85113"/>
                </a:lnTo>
                <a:lnTo>
                  <a:pt x="1761531" y="210203"/>
                </a:lnTo>
                <a:lnTo>
                  <a:pt x="1691902" y="425756"/>
                </a:lnTo>
                <a:lnTo>
                  <a:pt x="1705003" y="435309"/>
                </a:lnTo>
                <a:cubicBezTo>
                  <a:pt x="1729378" y="456423"/>
                  <a:pt x="1752634" y="478795"/>
                  <a:pt x="1774668" y="502325"/>
                </a:cubicBezTo>
                <a:lnTo>
                  <a:pt x="1782142" y="511190"/>
                </a:lnTo>
                <a:lnTo>
                  <a:pt x="1994063" y="442735"/>
                </a:lnTo>
                <a:lnTo>
                  <a:pt x="2119154" y="659399"/>
                </a:lnTo>
                <a:lnTo>
                  <a:pt x="1961265" y="802053"/>
                </a:lnTo>
                <a:lnTo>
                  <a:pt x="1974042" y="833752"/>
                </a:lnTo>
                <a:lnTo>
                  <a:pt x="1999140" y="933073"/>
                </a:lnTo>
                <a:lnTo>
                  <a:pt x="2204265" y="977042"/>
                </a:lnTo>
                <a:lnTo>
                  <a:pt x="2204265" y="1227224"/>
                </a:lnTo>
                <a:lnTo>
                  <a:pt x="2012137" y="1268406"/>
                </a:lnTo>
                <a:lnTo>
                  <a:pt x="2004638" y="1317545"/>
                </a:lnTo>
                <a:cubicBezTo>
                  <a:pt x="1999269" y="1343782"/>
                  <a:pt x="1992785" y="1369612"/>
                  <a:pt x="1985237" y="1394985"/>
                </a:cubicBezTo>
                <a:lnTo>
                  <a:pt x="1977636" y="1417004"/>
                </a:lnTo>
                <a:lnTo>
                  <a:pt x="2119154" y="1544868"/>
                </a:lnTo>
                <a:lnTo>
                  <a:pt x="1994063" y="1761531"/>
                </a:lnTo>
                <a:lnTo>
                  <a:pt x="1820151" y="1705353"/>
                </a:lnTo>
                <a:lnTo>
                  <a:pt x="1798711" y="1734758"/>
                </a:lnTo>
                <a:cubicBezTo>
                  <a:pt x="1777597" y="1759133"/>
                  <a:pt x="1755225" y="1782388"/>
                  <a:pt x="1731696" y="1804423"/>
                </a:cubicBezTo>
                <a:lnTo>
                  <a:pt x="1706998" y="1825242"/>
                </a:lnTo>
                <a:lnTo>
                  <a:pt x="1761531" y="1994062"/>
                </a:lnTo>
                <a:lnTo>
                  <a:pt x="1544868" y="2119153"/>
                </a:lnTo>
                <a:lnTo>
                  <a:pt x="1429863" y="1991868"/>
                </a:lnTo>
                <a:lnTo>
                  <a:pt x="1400268" y="2003797"/>
                </a:lnTo>
                <a:lnTo>
                  <a:pt x="1262745" y="2038549"/>
                </a:lnTo>
                <a:lnTo>
                  <a:pt x="1227224" y="2204265"/>
                </a:lnTo>
                <a:lnTo>
                  <a:pt x="977042" y="2204265"/>
                </a:lnTo>
                <a:lnTo>
                  <a:pt x="941447" y="2038203"/>
                </a:lnTo>
                <a:lnTo>
                  <a:pt x="916475" y="2034392"/>
                </a:lnTo>
                <a:lnTo>
                  <a:pt x="774169" y="1992127"/>
                </a:lnTo>
                <a:lnTo>
                  <a:pt x="659399" y="2119153"/>
                </a:lnTo>
                <a:lnTo>
                  <a:pt x="442735" y="1994062"/>
                </a:lnTo>
                <a:lnTo>
                  <a:pt x="496981" y="1826130"/>
                </a:lnTo>
                <a:lnTo>
                  <a:pt x="391274" y="1717869"/>
                </a:lnTo>
                <a:lnTo>
                  <a:pt x="382878" y="1705753"/>
                </a:lnTo>
                <a:lnTo>
                  <a:pt x="210204" y="1761531"/>
                </a:lnTo>
                <a:lnTo>
                  <a:pt x="85113" y="1544868"/>
                </a:lnTo>
                <a:lnTo>
                  <a:pt x="226733" y="1416912"/>
                </a:lnTo>
                <a:lnTo>
                  <a:pt x="212821" y="1373126"/>
                </a:lnTo>
                <a:lnTo>
                  <a:pt x="191748" y="1268325"/>
                </a:lnTo>
                <a:lnTo>
                  <a:pt x="0" y="1227224"/>
                </a:lnTo>
                <a:lnTo>
                  <a:pt x="0" y="977042"/>
                </a:lnTo>
                <a:lnTo>
                  <a:pt x="203220" y="933481"/>
                </a:lnTo>
                <a:lnTo>
                  <a:pt x="212821" y="890649"/>
                </a:lnTo>
                <a:lnTo>
                  <a:pt x="243470" y="802476"/>
                </a:lnTo>
                <a:lnTo>
                  <a:pt x="85113" y="659399"/>
                </a:lnTo>
                <a:lnTo>
                  <a:pt x="210204" y="442735"/>
                </a:lnTo>
                <a:lnTo>
                  <a:pt x="423776" y="511723"/>
                </a:lnTo>
                <a:lnTo>
                  <a:pt x="470557" y="461243"/>
                </a:lnTo>
                <a:lnTo>
                  <a:pt x="512656" y="426662"/>
                </a:lnTo>
                <a:lnTo>
                  <a:pt x="442735" y="210203"/>
                </a:lnTo>
                <a:lnTo>
                  <a:pt x="659399" y="85113"/>
                </a:lnTo>
                <a:lnTo>
                  <a:pt x="815299" y="257661"/>
                </a:lnTo>
                <a:lnTo>
                  <a:pt x="916475" y="229382"/>
                </a:lnTo>
                <a:lnTo>
                  <a:pt x="928259" y="227584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86" name="淘宝网Chenying0907出品 85"/>
          <p:cNvSpPr/>
          <p:nvPr/>
        </p:nvSpPr>
        <p:spPr>
          <a:xfrm>
            <a:off x="4887570" y="2752523"/>
            <a:ext cx="1656097" cy="1656098"/>
          </a:xfrm>
          <a:custGeom>
            <a:avLst/>
            <a:gdLst>
              <a:gd name="connsiteX0" fmla="*/ 1102132 w 2204265"/>
              <a:gd name="connsiteY0" fmla="*/ 321083 h 2204265"/>
              <a:gd name="connsiteX1" fmla="*/ 311557 w 2204265"/>
              <a:gd name="connsiteY1" fmla="*/ 1111658 h 2204265"/>
              <a:gd name="connsiteX2" fmla="*/ 1102132 w 2204265"/>
              <a:gd name="connsiteY2" fmla="*/ 1902233 h 2204265"/>
              <a:gd name="connsiteX3" fmla="*/ 1892707 w 2204265"/>
              <a:gd name="connsiteY3" fmla="*/ 1111658 h 2204265"/>
              <a:gd name="connsiteX4" fmla="*/ 1102132 w 2204265"/>
              <a:gd name="connsiteY4" fmla="*/ 321083 h 2204265"/>
              <a:gd name="connsiteX5" fmla="*/ 977042 w 2204265"/>
              <a:gd name="connsiteY5" fmla="*/ 0 h 2204265"/>
              <a:gd name="connsiteX6" fmla="*/ 1227224 w 2204265"/>
              <a:gd name="connsiteY6" fmla="*/ 0 h 2204265"/>
              <a:gd name="connsiteX7" fmla="*/ 1276006 w 2204265"/>
              <a:gd name="connsiteY7" fmla="*/ 227584 h 2204265"/>
              <a:gd name="connsiteX8" fmla="*/ 1287791 w 2204265"/>
              <a:gd name="connsiteY8" fmla="*/ 229382 h 2204265"/>
              <a:gd name="connsiteX9" fmla="*/ 1387705 w 2204265"/>
              <a:gd name="connsiteY9" fmla="*/ 259057 h 2204265"/>
              <a:gd name="connsiteX10" fmla="*/ 1544868 w 2204265"/>
              <a:gd name="connsiteY10" fmla="*/ 85113 h 2204265"/>
              <a:gd name="connsiteX11" fmla="*/ 1761531 w 2204265"/>
              <a:gd name="connsiteY11" fmla="*/ 210203 h 2204265"/>
              <a:gd name="connsiteX12" fmla="*/ 1691902 w 2204265"/>
              <a:gd name="connsiteY12" fmla="*/ 425756 h 2204265"/>
              <a:gd name="connsiteX13" fmla="*/ 1705003 w 2204265"/>
              <a:gd name="connsiteY13" fmla="*/ 435309 h 2204265"/>
              <a:gd name="connsiteX14" fmla="*/ 1774668 w 2204265"/>
              <a:gd name="connsiteY14" fmla="*/ 502325 h 2204265"/>
              <a:gd name="connsiteX15" fmla="*/ 1782142 w 2204265"/>
              <a:gd name="connsiteY15" fmla="*/ 511190 h 2204265"/>
              <a:gd name="connsiteX16" fmla="*/ 1994063 w 2204265"/>
              <a:gd name="connsiteY16" fmla="*/ 442735 h 2204265"/>
              <a:gd name="connsiteX17" fmla="*/ 2119154 w 2204265"/>
              <a:gd name="connsiteY17" fmla="*/ 659399 h 2204265"/>
              <a:gd name="connsiteX18" fmla="*/ 1961265 w 2204265"/>
              <a:gd name="connsiteY18" fmla="*/ 802053 h 2204265"/>
              <a:gd name="connsiteX19" fmla="*/ 1974042 w 2204265"/>
              <a:gd name="connsiteY19" fmla="*/ 833752 h 2204265"/>
              <a:gd name="connsiteX20" fmla="*/ 1999140 w 2204265"/>
              <a:gd name="connsiteY20" fmla="*/ 933073 h 2204265"/>
              <a:gd name="connsiteX21" fmla="*/ 2204265 w 2204265"/>
              <a:gd name="connsiteY21" fmla="*/ 977042 h 2204265"/>
              <a:gd name="connsiteX22" fmla="*/ 2204265 w 2204265"/>
              <a:gd name="connsiteY22" fmla="*/ 1227224 h 2204265"/>
              <a:gd name="connsiteX23" fmla="*/ 2012137 w 2204265"/>
              <a:gd name="connsiteY23" fmla="*/ 1268406 h 2204265"/>
              <a:gd name="connsiteX24" fmla="*/ 2004638 w 2204265"/>
              <a:gd name="connsiteY24" fmla="*/ 1317545 h 2204265"/>
              <a:gd name="connsiteX25" fmla="*/ 1985237 w 2204265"/>
              <a:gd name="connsiteY25" fmla="*/ 1394985 h 2204265"/>
              <a:gd name="connsiteX26" fmla="*/ 1977636 w 2204265"/>
              <a:gd name="connsiteY26" fmla="*/ 1417004 h 2204265"/>
              <a:gd name="connsiteX27" fmla="*/ 2119154 w 2204265"/>
              <a:gd name="connsiteY27" fmla="*/ 1544868 h 2204265"/>
              <a:gd name="connsiteX28" fmla="*/ 1994063 w 2204265"/>
              <a:gd name="connsiteY28" fmla="*/ 1761531 h 2204265"/>
              <a:gd name="connsiteX29" fmla="*/ 1820151 w 2204265"/>
              <a:gd name="connsiteY29" fmla="*/ 1705353 h 2204265"/>
              <a:gd name="connsiteX30" fmla="*/ 1798711 w 2204265"/>
              <a:gd name="connsiteY30" fmla="*/ 1734758 h 2204265"/>
              <a:gd name="connsiteX31" fmla="*/ 1731696 w 2204265"/>
              <a:gd name="connsiteY31" fmla="*/ 1804423 h 2204265"/>
              <a:gd name="connsiteX32" fmla="*/ 1706998 w 2204265"/>
              <a:gd name="connsiteY32" fmla="*/ 1825242 h 2204265"/>
              <a:gd name="connsiteX33" fmla="*/ 1761531 w 2204265"/>
              <a:gd name="connsiteY33" fmla="*/ 1994062 h 2204265"/>
              <a:gd name="connsiteX34" fmla="*/ 1544868 w 2204265"/>
              <a:gd name="connsiteY34" fmla="*/ 2119153 h 2204265"/>
              <a:gd name="connsiteX35" fmla="*/ 1429863 w 2204265"/>
              <a:gd name="connsiteY35" fmla="*/ 1991868 h 2204265"/>
              <a:gd name="connsiteX36" fmla="*/ 1400268 w 2204265"/>
              <a:gd name="connsiteY36" fmla="*/ 2003797 h 2204265"/>
              <a:gd name="connsiteX37" fmla="*/ 1262745 w 2204265"/>
              <a:gd name="connsiteY37" fmla="*/ 2038549 h 2204265"/>
              <a:gd name="connsiteX38" fmla="*/ 1227224 w 2204265"/>
              <a:gd name="connsiteY38" fmla="*/ 2204265 h 2204265"/>
              <a:gd name="connsiteX39" fmla="*/ 977042 w 2204265"/>
              <a:gd name="connsiteY39" fmla="*/ 2204265 h 2204265"/>
              <a:gd name="connsiteX40" fmla="*/ 941447 w 2204265"/>
              <a:gd name="connsiteY40" fmla="*/ 2038203 h 2204265"/>
              <a:gd name="connsiteX41" fmla="*/ 916475 w 2204265"/>
              <a:gd name="connsiteY41" fmla="*/ 2034392 h 2204265"/>
              <a:gd name="connsiteX42" fmla="*/ 774169 w 2204265"/>
              <a:gd name="connsiteY42" fmla="*/ 1992127 h 2204265"/>
              <a:gd name="connsiteX43" fmla="*/ 659399 w 2204265"/>
              <a:gd name="connsiteY43" fmla="*/ 2119153 h 2204265"/>
              <a:gd name="connsiteX44" fmla="*/ 442735 w 2204265"/>
              <a:gd name="connsiteY44" fmla="*/ 1994062 h 2204265"/>
              <a:gd name="connsiteX45" fmla="*/ 496981 w 2204265"/>
              <a:gd name="connsiteY45" fmla="*/ 1826130 h 2204265"/>
              <a:gd name="connsiteX46" fmla="*/ 391274 w 2204265"/>
              <a:gd name="connsiteY46" fmla="*/ 1717869 h 2204265"/>
              <a:gd name="connsiteX47" fmla="*/ 382878 w 2204265"/>
              <a:gd name="connsiteY47" fmla="*/ 1705753 h 2204265"/>
              <a:gd name="connsiteX48" fmla="*/ 210204 w 2204265"/>
              <a:gd name="connsiteY48" fmla="*/ 1761531 h 2204265"/>
              <a:gd name="connsiteX49" fmla="*/ 85113 w 2204265"/>
              <a:gd name="connsiteY49" fmla="*/ 1544868 h 2204265"/>
              <a:gd name="connsiteX50" fmla="*/ 226733 w 2204265"/>
              <a:gd name="connsiteY50" fmla="*/ 1416912 h 2204265"/>
              <a:gd name="connsiteX51" fmla="*/ 212821 w 2204265"/>
              <a:gd name="connsiteY51" fmla="*/ 1373126 h 2204265"/>
              <a:gd name="connsiteX52" fmla="*/ 191748 w 2204265"/>
              <a:gd name="connsiteY52" fmla="*/ 1268325 h 2204265"/>
              <a:gd name="connsiteX53" fmla="*/ 0 w 2204265"/>
              <a:gd name="connsiteY53" fmla="*/ 1227224 h 2204265"/>
              <a:gd name="connsiteX54" fmla="*/ 0 w 2204265"/>
              <a:gd name="connsiteY54" fmla="*/ 977042 h 2204265"/>
              <a:gd name="connsiteX55" fmla="*/ 203220 w 2204265"/>
              <a:gd name="connsiteY55" fmla="*/ 933481 h 2204265"/>
              <a:gd name="connsiteX56" fmla="*/ 212821 w 2204265"/>
              <a:gd name="connsiteY56" fmla="*/ 890649 h 2204265"/>
              <a:gd name="connsiteX57" fmla="*/ 243470 w 2204265"/>
              <a:gd name="connsiteY57" fmla="*/ 802476 h 2204265"/>
              <a:gd name="connsiteX58" fmla="*/ 85113 w 2204265"/>
              <a:gd name="connsiteY58" fmla="*/ 659399 h 2204265"/>
              <a:gd name="connsiteX59" fmla="*/ 210204 w 2204265"/>
              <a:gd name="connsiteY59" fmla="*/ 442735 h 2204265"/>
              <a:gd name="connsiteX60" fmla="*/ 423776 w 2204265"/>
              <a:gd name="connsiteY60" fmla="*/ 511723 h 2204265"/>
              <a:gd name="connsiteX61" fmla="*/ 470557 w 2204265"/>
              <a:gd name="connsiteY61" fmla="*/ 461243 h 2204265"/>
              <a:gd name="connsiteX62" fmla="*/ 512656 w 2204265"/>
              <a:gd name="connsiteY62" fmla="*/ 426662 h 2204265"/>
              <a:gd name="connsiteX63" fmla="*/ 442735 w 2204265"/>
              <a:gd name="connsiteY63" fmla="*/ 210203 h 2204265"/>
              <a:gd name="connsiteX64" fmla="*/ 659399 w 2204265"/>
              <a:gd name="connsiteY64" fmla="*/ 85113 h 2204265"/>
              <a:gd name="connsiteX65" fmla="*/ 815299 w 2204265"/>
              <a:gd name="connsiteY65" fmla="*/ 257661 h 2204265"/>
              <a:gd name="connsiteX66" fmla="*/ 916475 w 2204265"/>
              <a:gd name="connsiteY66" fmla="*/ 229382 h 2204265"/>
              <a:gd name="connsiteX67" fmla="*/ 928259 w 2204265"/>
              <a:gd name="connsiteY67" fmla="*/ 227584 h 220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204265" h="2204265">
                <a:moveTo>
                  <a:pt x="1102132" y="321083"/>
                </a:moveTo>
                <a:cubicBezTo>
                  <a:pt x="665509" y="321083"/>
                  <a:pt x="311557" y="675035"/>
                  <a:pt x="311557" y="1111658"/>
                </a:cubicBezTo>
                <a:cubicBezTo>
                  <a:pt x="311557" y="1548281"/>
                  <a:pt x="665509" y="1902233"/>
                  <a:pt x="1102132" y="1902233"/>
                </a:cubicBezTo>
                <a:cubicBezTo>
                  <a:pt x="1538755" y="1902233"/>
                  <a:pt x="1892707" y="1548281"/>
                  <a:pt x="1892707" y="1111658"/>
                </a:cubicBezTo>
                <a:cubicBezTo>
                  <a:pt x="1892707" y="675035"/>
                  <a:pt x="1538755" y="321083"/>
                  <a:pt x="1102132" y="321083"/>
                </a:cubicBezTo>
                <a:close/>
                <a:moveTo>
                  <a:pt x="977042" y="0"/>
                </a:moveTo>
                <a:lnTo>
                  <a:pt x="1227224" y="0"/>
                </a:lnTo>
                <a:lnTo>
                  <a:pt x="1276006" y="227584"/>
                </a:lnTo>
                <a:lnTo>
                  <a:pt x="1287791" y="229382"/>
                </a:lnTo>
                <a:lnTo>
                  <a:pt x="1387705" y="259057"/>
                </a:lnTo>
                <a:lnTo>
                  <a:pt x="1544868" y="85113"/>
                </a:lnTo>
                <a:lnTo>
                  <a:pt x="1761531" y="210203"/>
                </a:lnTo>
                <a:lnTo>
                  <a:pt x="1691902" y="425756"/>
                </a:lnTo>
                <a:lnTo>
                  <a:pt x="1705003" y="435309"/>
                </a:lnTo>
                <a:cubicBezTo>
                  <a:pt x="1729378" y="456423"/>
                  <a:pt x="1752634" y="478795"/>
                  <a:pt x="1774668" y="502325"/>
                </a:cubicBezTo>
                <a:lnTo>
                  <a:pt x="1782142" y="511190"/>
                </a:lnTo>
                <a:lnTo>
                  <a:pt x="1994063" y="442735"/>
                </a:lnTo>
                <a:lnTo>
                  <a:pt x="2119154" y="659399"/>
                </a:lnTo>
                <a:lnTo>
                  <a:pt x="1961265" y="802053"/>
                </a:lnTo>
                <a:lnTo>
                  <a:pt x="1974042" y="833752"/>
                </a:lnTo>
                <a:lnTo>
                  <a:pt x="1999140" y="933073"/>
                </a:lnTo>
                <a:lnTo>
                  <a:pt x="2204265" y="977042"/>
                </a:lnTo>
                <a:lnTo>
                  <a:pt x="2204265" y="1227224"/>
                </a:lnTo>
                <a:lnTo>
                  <a:pt x="2012137" y="1268406"/>
                </a:lnTo>
                <a:lnTo>
                  <a:pt x="2004638" y="1317545"/>
                </a:lnTo>
                <a:cubicBezTo>
                  <a:pt x="1999269" y="1343782"/>
                  <a:pt x="1992785" y="1369612"/>
                  <a:pt x="1985237" y="1394985"/>
                </a:cubicBezTo>
                <a:lnTo>
                  <a:pt x="1977636" y="1417004"/>
                </a:lnTo>
                <a:lnTo>
                  <a:pt x="2119154" y="1544868"/>
                </a:lnTo>
                <a:lnTo>
                  <a:pt x="1994063" y="1761531"/>
                </a:lnTo>
                <a:lnTo>
                  <a:pt x="1820151" y="1705353"/>
                </a:lnTo>
                <a:lnTo>
                  <a:pt x="1798711" y="1734758"/>
                </a:lnTo>
                <a:cubicBezTo>
                  <a:pt x="1777597" y="1759133"/>
                  <a:pt x="1755225" y="1782388"/>
                  <a:pt x="1731696" y="1804423"/>
                </a:cubicBezTo>
                <a:lnTo>
                  <a:pt x="1706998" y="1825242"/>
                </a:lnTo>
                <a:lnTo>
                  <a:pt x="1761531" y="1994062"/>
                </a:lnTo>
                <a:lnTo>
                  <a:pt x="1544868" y="2119153"/>
                </a:lnTo>
                <a:lnTo>
                  <a:pt x="1429863" y="1991868"/>
                </a:lnTo>
                <a:lnTo>
                  <a:pt x="1400268" y="2003797"/>
                </a:lnTo>
                <a:lnTo>
                  <a:pt x="1262745" y="2038549"/>
                </a:lnTo>
                <a:lnTo>
                  <a:pt x="1227224" y="2204265"/>
                </a:lnTo>
                <a:lnTo>
                  <a:pt x="977042" y="2204265"/>
                </a:lnTo>
                <a:lnTo>
                  <a:pt x="941447" y="2038203"/>
                </a:lnTo>
                <a:lnTo>
                  <a:pt x="916475" y="2034392"/>
                </a:lnTo>
                <a:lnTo>
                  <a:pt x="774169" y="1992127"/>
                </a:lnTo>
                <a:lnTo>
                  <a:pt x="659399" y="2119153"/>
                </a:lnTo>
                <a:lnTo>
                  <a:pt x="442735" y="1994062"/>
                </a:lnTo>
                <a:lnTo>
                  <a:pt x="496981" y="1826130"/>
                </a:lnTo>
                <a:lnTo>
                  <a:pt x="391274" y="1717869"/>
                </a:lnTo>
                <a:lnTo>
                  <a:pt x="382878" y="1705753"/>
                </a:lnTo>
                <a:lnTo>
                  <a:pt x="210204" y="1761531"/>
                </a:lnTo>
                <a:lnTo>
                  <a:pt x="85113" y="1544868"/>
                </a:lnTo>
                <a:lnTo>
                  <a:pt x="226733" y="1416912"/>
                </a:lnTo>
                <a:lnTo>
                  <a:pt x="212821" y="1373126"/>
                </a:lnTo>
                <a:lnTo>
                  <a:pt x="191748" y="1268325"/>
                </a:lnTo>
                <a:lnTo>
                  <a:pt x="0" y="1227224"/>
                </a:lnTo>
                <a:lnTo>
                  <a:pt x="0" y="977042"/>
                </a:lnTo>
                <a:lnTo>
                  <a:pt x="203220" y="933481"/>
                </a:lnTo>
                <a:lnTo>
                  <a:pt x="212821" y="890649"/>
                </a:lnTo>
                <a:lnTo>
                  <a:pt x="243470" y="802476"/>
                </a:lnTo>
                <a:lnTo>
                  <a:pt x="85113" y="659399"/>
                </a:lnTo>
                <a:lnTo>
                  <a:pt x="210204" y="442735"/>
                </a:lnTo>
                <a:lnTo>
                  <a:pt x="423776" y="511723"/>
                </a:lnTo>
                <a:lnTo>
                  <a:pt x="470557" y="461243"/>
                </a:lnTo>
                <a:lnTo>
                  <a:pt x="512656" y="426662"/>
                </a:lnTo>
                <a:lnTo>
                  <a:pt x="442735" y="210203"/>
                </a:lnTo>
                <a:lnTo>
                  <a:pt x="659399" y="85113"/>
                </a:lnTo>
                <a:lnTo>
                  <a:pt x="815299" y="257661"/>
                </a:lnTo>
                <a:lnTo>
                  <a:pt x="916475" y="229382"/>
                </a:lnTo>
                <a:lnTo>
                  <a:pt x="928259" y="227584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0" name="淘宝网Chenying0907出品 89"/>
          <p:cNvSpPr/>
          <p:nvPr/>
        </p:nvSpPr>
        <p:spPr>
          <a:xfrm>
            <a:off x="6187386" y="3697610"/>
            <a:ext cx="1656097" cy="1656098"/>
          </a:xfrm>
          <a:custGeom>
            <a:avLst/>
            <a:gdLst>
              <a:gd name="connsiteX0" fmla="*/ 1102132 w 2204265"/>
              <a:gd name="connsiteY0" fmla="*/ 321083 h 2204265"/>
              <a:gd name="connsiteX1" fmla="*/ 311557 w 2204265"/>
              <a:gd name="connsiteY1" fmla="*/ 1111658 h 2204265"/>
              <a:gd name="connsiteX2" fmla="*/ 1102132 w 2204265"/>
              <a:gd name="connsiteY2" fmla="*/ 1902233 h 2204265"/>
              <a:gd name="connsiteX3" fmla="*/ 1892707 w 2204265"/>
              <a:gd name="connsiteY3" fmla="*/ 1111658 h 2204265"/>
              <a:gd name="connsiteX4" fmla="*/ 1102132 w 2204265"/>
              <a:gd name="connsiteY4" fmla="*/ 321083 h 2204265"/>
              <a:gd name="connsiteX5" fmla="*/ 977042 w 2204265"/>
              <a:gd name="connsiteY5" fmla="*/ 0 h 2204265"/>
              <a:gd name="connsiteX6" fmla="*/ 1227224 w 2204265"/>
              <a:gd name="connsiteY6" fmla="*/ 0 h 2204265"/>
              <a:gd name="connsiteX7" fmla="*/ 1276006 w 2204265"/>
              <a:gd name="connsiteY7" fmla="*/ 227584 h 2204265"/>
              <a:gd name="connsiteX8" fmla="*/ 1287791 w 2204265"/>
              <a:gd name="connsiteY8" fmla="*/ 229382 h 2204265"/>
              <a:gd name="connsiteX9" fmla="*/ 1387705 w 2204265"/>
              <a:gd name="connsiteY9" fmla="*/ 259057 h 2204265"/>
              <a:gd name="connsiteX10" fmla="*/ 1544868 w 2204265"/>
              <a:gd name="connsiteY10" fmla="*/ 85113 h 2204265"/>
              <a:gd name="connsiteX11" fmla="*/ 1761531 w 2204265"/>
              <a:gd name="connsiteY11" fmla="*/ 210203 h 2204265"/>
              <a:gd name="connsiteX12" fmla="*/ 1691902 w 2204265"/>
              <a:gd name="connsiteY12" fmla="*/ 425756 h 2204265"/>
              <a:gd name="connsiteX13" fmla="*/ 1705003 w 2204265"/>
              <a:gd name="connsiteY13" fmla="*/ 435309 h 2204265"/>
              <a:gd name="connsiteX14" fmla="*/ 1774668 w 2204265"/>
              <a:gd name="connsiteY14" fmla="*/ 502325 h 2204265"/>
              <a:gd name="connsiteX15" fmla="*/ 1782142 w 2204265"/>
              <a:gd name="connsiteY15" fmla="*/ 511190 h 2204265"/>
              <a:gd name="connsiteX16" fmla="*/ 1994063 w 2204265"/>
              <a:gd name="connsiteY16" fmla="*/ 442735 h 2204265"/>
              <a:gd name="connsiteX17" fmla="*/ 2119154 w 2204265"/>
              <a:gd name="connsiteY17" fmla="*/ 659399 h 2204265"/>
              <a:gd name="connsiteX18" fmla="*/ 1961265 w 2204265"/>
              <a:gd name="connsiteY18" fmla="*/ 802053 h 2204265"/>
              <a:gd name="connsiteX19" fmla="*/ 1974042 w 2204265"/>
              <a:gd name="connsiteY19" fmla="*/ 833752 h 2204265"/>
              <a:gd name="connsiteX20" fmla="*/ 1999140 w 2204265"/>
              <a:gd name="connsiteY20" fmla="*/ 933073 h 2204265"/>
              <a:gd name="connsiteX21" fmla="*/ 2204265 w 2204265"/>
              <a:gd name="connsiteY21" fmla="*/ 977042 h 2204265"/>
              <a:gd name="connsiteX22" fmla="*/ 2204265 w 2204265"/>
              <a:gd name="connsiteY22" fmla="*/ 1227224 h 2204265"/>
              <a:gd name="connsiteX23" fmla="*/ 2012137 w 2204265"/>
              <a:gd name="connsiteY23" fmla="*/ 1268406 h 2204265"/>
              <a:gd name="connsiteX24" fmla="*/ 2004638 w 2204265"/>
              <a:gd name="connsiteY24" fmla="*/ 1317545 h 2204265"/>
              <a:gd name="connsiteX25" fmla="*/ 1985237 w 2204265"/>
              <a:gd name="connsiteY25" fmla="*/ 1394985 h 2204265"/>
              <a:gd name="connsiteX26" fmla="*/ 1977636 w 2204265"/>
              <a:gd name="connsiteY26" fmla="*/ 1417004 h 2204265"/>
              <a:gd name="connsiteX27" fmla="*/ 2119154 w 2204265"/>
              <a:gd name="connsiteY27" fmla="*/ 1544868 h 2204265"/>
              <a:gd name="connsiteX28" fmla="*/ 1994063 w 2204265"/>
              <a:gd name="connsiteY28" fmla="*/ 1761531 h 2204265"/>
              <a:gd name="connsiteX29" fmla="*/ 1820151 w 2204265"/>
              <a:gd name="connsiteY29" fmla="*/ 1705353 h 2204265"/>
              <a:gd name="connsiteX30" fmla="*/ 1798711 w 2204265"/>
              <a:gd name="connsiteY30" fmla="*/ 1734758 h 2204265"/>
              <a:gd name="connsiteX31" fmla="*/ 1731696 w 2204265"/>
              <a:gd name="connsiteY31" fmla="*/ 1804423 h 2204265"/>
              <a:gd name="connsiteX32" fmla="*/ 1706998 w 2204265"/>
              <a:gd name="connsiteY32" fmla="*/ 1825242 h 2204265"/>
              <a:gd name="connsiteX33" fmla="*/ 1761531 w 2204265"/>
              <a:gd name="connsiteY33" fmla="*/ 1994062 h 2204265"/>
              <a:gd name="connsiteX34" fmla="*/ 1544868 w 2204265"/>
              <a:gd name="connsiteY34" fmla="*/ 2119153 h 2204265"/>
              <a:gd name="connsiteX35" fmla="*/ 1429863 w 2204265"/>
              <a:gd name="connsiteY35" fmla="*/ 1991868 h 2204265"/>
              <a:gd name="connsiteX36" fmla="*/ 1400268 w 2204265"/>
              <a:gd name="connsiteY36" fmla="*/ 2003797 h 2204265"/>
              <a:gd name="connsiteX37" fmla="*/ 1262745 w 2204265"/>
              <a:gd name="connsiteY37" fmla="*/ 2038549 h 2204265"/>
              <a:gd name="connsiteX38" fmla="*/ 1227224 w 2204265"/>
              <a:gd name="connsiteY38" fmla="*/ 2204265 h 2204265"/>
              <a:gd name="connsiteX39" fmla="*/ 977042 w 2204265"/>
              <a:gd name="connsiteY39" fmla="*/ 2204265 h 2204265"/>
              <a:gd name="connsiteX40" fmla="*/ 941447 w 2204265"/>
              <a:gd name="connsiteY40" fmla="*/ 2038203 h 2204265"/>
              <a:gd name="connsiteX41" fmla="*/ 916475 w 2204265"/>
              <a:gd name="connsiteY41" fmla="*/ 2034392 h 2204265"/>
              <a:gd name="connsiteX42" fmla="*/ 774169 w 2204265"/>
              <a:gd name="connsiteY42" fmla="*/ 1992127 h 2204265"/>
              <a:gd name="connsiteX43" fmla="*/ 659399 w 2204265"/>
              <a:gd name="connsiteY43" fmla="*/ 2119153 h 2204265"/>
              <a:gd name="connsiteX44" fmla="*/ 442735 w 2204265"/>
              <a:gd name="connsiteY44" fmla="*/ 1994062 h 2204265"/>
              <a:gd name="connsiteX45" fmla="*/ 496981 w 2204265"/>
              <a:gd name="connsiteY45" fmla="*/ 1826130 h 2204265"/>
              <a:gd name="connsiteX46" fmla="*/ 391274 w 2204265"/>
              <a:gd name="connsiteY46" fmla="*/ 1717869 h 2204265"/>
              <a:gd name="connsiteX47" fmla="*/ 382878 w 2204265"/>
              <a:gd name="connsiteY47" fmla="*/ 1705753 h 2204265"/>
              <a:gd name="connsiteX48" fmla="*/ 210204 w 2204265"/>
              <a:gd name="connsiteY48" fmla="*/ 1761531 h 2204265"/>
              <a:gd name="connsiteX49" fmla="*/ 85113 w 2204265"/>
              <a:gd name="connsiteY49" fmla="*/ 1544868 h 2204265"/>
              <a:gd name="connsiteX50" fmla="*/ 226733 w 2204265"/>
              <a:gd name="connsiteY50" fmla="*/ 1416912 h 2204265"/>
              <a:gd name="connsiteX51" fmla="*/ 212821 w 2204265"/>
              <a:gd name="connsiteY51" fmla="*/ 1373126 h 2204265"/>
              <a:gd name="connsiteX52" fmla="*/ 191748 w 2204265"/>
              <a:gd name="connsiteY52" fmla="*/ 1268325 h 2204265"/>
              <a:gd name="connsiteX53" fmla="*/ 0 w 2204265"/>
              <a:gd name="connsiteY53" fmla="*/ 1227224 h 2204265"/>
              <a:gd name="connsiteX54" fmla="*/ 0 w 2204265"/>
              <a:gd name="connsiteY54" fmla="*/ 977042 h 2204265"/>
              <a:gd name="connsiteX55" fmla="*/ 203220 w 2204265"/>
              <a:gd name="connsiteY55" fmla="*/ 933481 h 2204265"/>
              <a:gd name="connsiteX56" fmla="*/ 212821 w 2204265"/>
              <a:gd name="connsiteY56" fmla="*/ 890649 h 2204265"/>
              <a:gd name="connsiteX57" fmla="*/ 243470 w 2204265"/>
              <a:gd name="connsiteY57" fmla="*/ 802476 h 2204265"/>
              <a:gd name="connsiteX58" fmla="*/ 85113 w 2204265"/>
              <a:gd name="connsiteY58" fmla="*/ 659399 h 2204265"/>
              <a:gd name="connsiteX59" fmla="*/ 210204 w 2204265"/>
              <a:gd name="connsiteY59" fmla="*/ 442735 h 2204265"/>
              <a:gd name="connsiteX60" fmla="*/ 423776 w 2204265"/>
              <a:gd name="connsiteY60" fmla="*/ 511723 h 2204265"/>
              <a:gd name="connsiteX61" fmla="*/ 470557 w 2204265"/>
              <a:gd name="connsiteY61" fmla="*/ 461243 h 2204265"/>
              <a:gd name="connsiteX62" fmla="*/ 512656 w 2204265"/>
              <a:gd name="connsiteY62" fmla="*/ 426662 h 2204265"/>
              <a:gd name="connsiteX63" fmla="*/ 442735 w 2204265"/>
              <a:gd name="connsiteY63" fmla="*/ 210203 h 2204265"/>
              <a:gd name="connsiteX64" fmla="*/ 659399 w 2204265"/>
              <a:gd name="connsiteY64" fmla="*/ 85113 h 2204265"/>
              <a:gd name="connsiteX65" fmla="*/ 815299 w 2204265"/>
              <a:gd name="connsiteY65" fmla="*/ 257661 h 2204265"/>
              <a:gd name="connsiteX66" fmla="*/ 916475 w 2204265"/>
              <a:gd name="connsiteY66" fmla="*/ 229382 h 2204265"/>
              <a:gd name="connsiteX67" fmla="*/ 928259 w 2204265"/>
              <a:gd name="connsiteY67" fmla="*/ 227584 h 220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204265" h="2204265">
                <a:moveTo>
                  <a:pt x="1102132" y="321083"/>
                </a:moveTo>
                <a:cubicBezTo>
                  <a:pt x="665509" y="321083"/>
                  <a:pt x="311557" y="675035"/>
                  <a:pt x="311557" y="1111658"/>
                </a:cubicBezTo>
                <a:cubicBezTo>
                  <a:pt x="311557" y="1548281"/>
                  <a:pt x="665509" y="1902233"/>
                  <a:pt x="1102132" y="1902233"/>
                </a:cubicBezTo>
                <a:cubicBezTo>
                  <a:pt x="1538755" y="1902233"/>
                  <a:pt x="1892707" y="1548281"/>
                  <a:pt x="1892707" y="1111658"/>
                </a:cubicBezTo>
                <a:cubicBezTo>
                  <a:pt x="1892707" y="675035"/>
                  <a:pt x="1538755" y="321083"/>
                  <a:pt x="1102132" y="321083"/>
                </a:cubicBezTo>
                <a:close/>
                <a:moveTo>
                  <a:pt x="977042" y="0"/>
                </a:moveTo>
                <a:lnTo>
                  <a:pt x="1227224" y="0"/>
                </a:lnTo>
                <a:lnTo>
                  <a:pt x="1276006" y="227584"/>
                </a:lnTo>
                <a:lnTo>
                  <a:pt x="1287791" y="229382"/>
                </a:lnTo>
                <a:lnTo>
                  <a:pt x="1387705" y="259057"/>
                </a:lnTo>
                <a:lnTo>
                  <a:pt x="1544868" y="85113"/>
                </a:lnTo>
                <a:lnTo>
                  <a:pt x="1761531" y="210203"/>
                </a:lnTo>
                <a:lnTo>
                  <a:pt x="1691902" y="425756"/>
                </a:lnTo>
                <a:lnTo>
                  <a:pt x="1705003" y="435309"/>
                </a:lnTo>
                <a:cubicBezTo>
                  <a:pt x="1729378" y="456423"/>
                  <a:pt x="1752634" y="478795"/>
                  <a:pt x="1774668" y="502325"/>
                </a:cubicBezTo>
                <a:lnTo>
                  <a:pt x="1782142" y="511190"/>
                </a:lnTo>
                <a:lnTo>
                  <a:pt x="1994063" y="442735"/>
                </a:lnTo>
                <a:lnTo>
                  <a:pt x="2119154" y="659399"/>
                </a:lnTo>
                <a:lnTo>
                  <a:pt x="1961265" y="802053"/>
                </a:lnTo>
                <a:lnTo>
                  <a:pt x="1974042" y="833752"/>
                </a:lnTo>
                <a:lnTo>
                  <a:pt x="1999140" y="933073"/>
                </a:lnTo>
                <a:lnTo>
                  <a:pt x="2204265" y="977042"/>
                </a:lnTo>
                <a:lnTo>
                  <a:pt x="2204265" y="1227224"/>
                </a:lnTo>
                <a:lnTo>
                  <a:pt x="2012137" y="1268406"/>
                </a:lnTo>
                <a:lnTo>
                  <a:pt x="2004638" y="1317545"/>
                </a:lnTo>
                <a:cubicBezTo>
                  <a:pt x="1999269" y="1343782"/>
                  <a:pt x="1992785" y="1369612"/>
                  <a:pt x="1985237" y="1394985"/>
                </a:cubicBezTo>
                <a:lnTo>
                  <a:pt x="1977636" y="1417004"/>
                </a:lnTo>
                <a:lnTo>
                  <a:pt x="2119154" y="1544868"/>
                </a:lnTo>
                <a:lnTo>
                  <a:pt x="1994063" y="1761531"/>
                </a:lnTo>
                <a:lnTo>
                  <a:pt x="1820151" y="1705353"/>
                </a:lnTo>
                <a:lnTo>
                  <a:pt x="1798711" y="1734758"/>
                </a:lnTo>
                <a:cubicBezTo>
                  <a:pt x="1777597" y="1759133"/>
                  <a:pt x="1755225" y="1782388"/>
                  <a:pt x="1731696" y="1804423"/>
                </a:cubicBezTo>
                <a:lnTo>
                  <a:pt x="1706998" y="1825242"/>
                </a:lnTo>
                <a:lnTo>
                  <a:pt x="1761531" y="1994062"/>
                </a:lnTo>
                <a:lnTo>
                  <a:pt x="1544868" y="2119153"/>
                </a:lnTo>
                <a:lnTo>
                  <a:pt x="1429863" y="1991868"/>
                </a:lnTo>
                <a:lnTo>
                  <a:pt x="1400268" y="2003797"/>
                </a:lnTo>
                <a:lnTo>
                  <a:pt x="1262745" y="2038549"/>
                </a:lnTo>
                <a:lnTo>
                  <a:pt x="1227224" y="2204265"/>
                </a:lnTo>
                <a:lnTo>
                  <a:pt x="977042" y="2204265"/>
                </a:lnTo>
                <a:lnTo>
                  <a:pt x="941447" y="2038203"/>
                </a:lnTo>
                <a:lnTo>
                  <a:pt x="916475" y="2034392"/>
                </a:lnTo>
                <a:lnTo>
                  <a:pt x="774169" y="1992127"/>
                </a:lnTo>
                <a:lnTo>
                  <a:pt x="659399" y="2119153"/>
                </a:lnTo>
                <a:lnTo>
                  <a:pt x="442735" y="1994062"/>
                </a:lnTo>
                <a:lnTo>
                  <a:pt x="496981" y="1826130"/>
                </a:lnTo>
                <a:lnTo>
                  <a:pt x="391274" y="1717869"/>
                </a:lnTo>
                <a:lnTo>
                  <a:pt x="382878" y="1705753"/>
                </a:lnTo>
                <a:lnTo>
                  <a:pt x="210204" y="1761531"/>
                </a:lnTo>
                <a:lnTo>
                  <a:pt x="85113" y="1544868"/>
                </a:lnTo>
                <a:lnTo>
                  <a:pt x="226733" y="1416912"/>
                </a:lnTo>
                <a:lnTo>
                  <a:pt x="212821" y="1373126"/>
                </a:lnTo>
                <a:lnTo>
                  <a:pt x="191748" y="1268325"/>
                </a:lnTo>
                <a:lnTo>
                  <a:pt x="0" y="1227224"/>
                </a:lnTo>
                <a:lnTo>
                  <a:pt x="0" y="977042"/>
                </a:lnTo>
                <a:lnTo>
                  <a:pt x="203220" y="933481"/>
                </a:lnTo>
                <a:lnTo>
                  <a:pt x="212821" y="890649"/>
                </a:lnTo>
                <a:lnTo>
                  <a:pt x="243470" y="802476"/>
                </a:lnTo>
                <a:lnTo>
                  <a:pt x="85113" y="659399"/>
                </a:lnTo>
                <a:lnTo>
                  <a:pt x="210204" y="442735"/>
                </a:lnTo>
                <a:lnTo>
                  <a:pt x="423776" y="511723"/>
                </a:lnTo>
                <a:lnTo>
                  <a:pt x="470557" y="461243"/>
                </a:lnTo>
                <a:lnTo>
                  <a:pt x="512656" y="426662"/>
                </a:lnTo>
                <a:lnTo>
                  <a:pt x="442735" y="210203"/>
                </a:lnTo>
                <a:lnTo>
                  <a:pt x="659399" y="85113"/>
                </a:lnTo>
                <a:lnTo>
                  <a:pt x="815299" y="257661"/>
                </a:lnTo>
                <a:lnTo>
                  <a:pt x="916475" y="229382"/>
                </a:lnTo>
                <a:lnTo>
                  <a:pt x="928259" y="227584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4" name="淘宝网Chenying0907出品 93"/>
          <p:cNvSpPr/>
          <p:nvPr/>
        </p:nvSpPr>
        <p:spPr>
          <a:xfrm>
            <a:off x="7452379" y="2752523"/>
            <a:ext cx="1656097" cy="1656098"/>
          </a:xfrm>
          <a:custGeom>
            <a:avLst/>
            <a:gdLst>
              <a:gd name="connsiteX0" fmla="*/ 1102132 w 2204265"/>
              <a:gd name="connsiteY0" fmla="*/ 321083 h 2204265"/>
              <a:gd name="connsiteX1" fmla="*/ 311557 w 2204265"/>
              <a:gd name="connsiteY1" fmla="*/ 1111658 h 2204265"/>
              <a:gd name="connsiteX2" fmla="*/ 1102132 w 2204265"/>
              <a:gd name="connsiteY2" fmla="*/ 1902233 h 2204265"/>
              <a:gd name="connsiteX3" fmla="*/ 1892707 w 2204265"/>
              <a:gd name="connsiteY3" fmla="*/ 1111658 h 2204265"/>
              <a:gd name="connsiteX4" fmla="*/ 1102132 w 2204265"/>
              <a:gd name="connsiteY4" fmla="*/ 321083 h 2204265"/>
              <a:gd name="connsiteX5" fmla="*/ 977042 w 2204265"/>
              <a:gd name="connsiteY5" fmla="*/ 0 h 2204265"/>
              <a:gd name="connsiteX6" fmla="*/ 1227224 w 2204265"/>
              <a:gd name="connsiteY6" fmla="*/ 0 h 2204265"/>
              <a:gd name="connsiteX7" fmla="*/ 1276006 w 2204265"/>
              <a:gd name="connsiteY7" fmla="*/ 227584 h 2204265"/>
              <a:gd name="connsiteX8" fmla="*/ 1287791 w 2204265"/>
              <a:gd name="connsiteY8" fmla="*/ 229382 h 2204265"/>
              <a:gd name="connsiteX9" fmla="*/ 1387705 w 2204265"/>
              <a:gd name="connsiteY9" fmla="*/ 259057 h 2204265"/>
              <a:gd name="connsiteX10" fmla="*/ 1544868 w 2204265"/>
              <a:gd name="connsiteY10" fmla="*/ 85113 h 2204265"/>
              <a:gd name="connsiteX11" fmla="*/ 1761531 w 2204265"/>
              <a:gd name="connsiteY11" fmla="*/ 210203 h 2204265"/>
              <a:gd name="connsiteX12" fmla="*/ 1691902 w 2204265"/>
              <a:gd name="connsiteY12" fmla="*/ 425756 h 2204265"/>
              <a:gd name="connsiteX13" fmla="*/ 1705003 w 2204265"/>
              <a:gd name="connsiteY13" fmla="*/ 435309 h 2204265"/>
              <a:gd name="connsiteX14" fmla="*/ 1774668 w 2204265"/>
              <a:gd name="connsiteY14" fmla="*/ 502325 h 2204265"/>
              <a:gd name="connsiteX15" fmla="*/ 1782142 w 2204265"/>
              <a:gd name="connsiteY15" fmla="*/ 511190 h 2204265"/>
              <a:gd name="connsiteX16" fmla="*/ 1994063 w 2204265"/>
              <a:gd name="connsiteY16" fmla="*/ 442735 h 2204265"/>
              <a:gd name="connsiteX17" fmla="*/ 2119154 w 2204265"/>
              <a:gd name="connsiteY17" fmla="*/ 659399 h 2204265"/>
              <a:gd name="connsiteX18" fmla="*/ 1961265 w 2204265"/>
              <a:gd name="connsiteY18" fmla="*/ 802053 h 2204265"/>
              <a:gd name="connsiteX19" fmla="*/ 1974042 w 2204265"/>
              <a:gd name="connsiteY19" fmla="*/ 833752 h 2204265"/>
              <a:gd name="connsiteX20" fmla="*/ 1999140 w 2204265"/>
              <a:gd name="connsiteY20" fmla="*/ 933073 h 2204265"/>
              <a:gd name="connsiteX21" fmla="*/ 2204265 w 2204265"/>
              <a:gd name="connsiteY21" fmla="*/ 977042 h 2204265"/>
              <a:gd name="connsiteX22" fmla="*/ 2204265 w 2204265"/>
              <a:gd name="connsiteY22" fmla="*/ 1227224 h 2204265"/>
              <a:gd name="connsiteX23" fmla="*/ 2012137 w 2204265"/>
              <a:gd name="connsiteY23" fmla="*/ 1268406 h 2204265"/>
              <a:gd name="connsiteX24" fmla="*/ 2004638 w 2204265"/>
              <a:gd name="connsiteY24" fmla="*/ 1317545 h 2204265"/>
              <a:gd name="connsiteX25" fmla="*/ 1985237 w 2204265"/>
              <a:gd name="connsiteY25" fmla="*/ 1394985 h 2204265"/>
              <a:gd name="connsiteX26" fmla="*/ 1977636 w 2204265"/>
              <a:gd name="connsiteY26" fmla="*/ 1417004 h 2204265"/>
              <a:gd name="connsiteX27" fmla="*/ 2119154 w 2204265"/>
              <a:gd name="connsiteY27" fmla="*/ 1544868 h 2204265"/>
              <a:gd name="connsiteX28" fmla="*/ 1994063 w 2204265"/>
              <a:gd name="connsiteY28" fmla="*/ 1761531 h 2204265"/>
              <a:gd name="connsiteX29" fmla="*/ 1820151 w 2204265"/>
              <a:gd name="connsiteY29" fmla="*/ 1705353 h 2204265"/>
              <a:gd name="connsiteX30" fmla="*/ 1798711 w 2204265"/>
              <a:gd name="connsiteY30" fmla="*/ 1734758 h 2204265"/>
              <a:gd name="connsiteX31" fmla="*/ 1731696 w 2204265"/>
              <a:gd name="connsiteY31" fmla="*/ 1804423 h 2204265"/>
              <a:gd name="connsiteX32" fmla="*/ 1706998 w 2204265"/>
              <a:gd name="connsiteY32" fmla="*/ 1825242 h 2204265"/>
              <a:gd name="connsiteX33" fmla="*/ 1761531 w 2204265"/>
              <a:gd name="connsiteY33" fmla="*/ 1994062 h 2204265"/>
              <a:gd name="connsiteX34" fmla="*/ 1544868 w 2204265"/>
              <a:gd name="connsiteY34" fmla="*/ 2119153 h 2204265"/>
              <a:gd name="connsiteX35" fmla="*/ 1429863 w 2204265"/>
              <a:gd name="connsiteY35" fmla="*/ 1991868 h 2204265"/>
              <a:gd name="connsiteX36" fmla="*/ 1400268 w 2204265"/>
              <a:gd name="connsiteY36" fmla="*/ 2003797 h 2204265"/>
              <a:gd name="connsiteX37" fmla="*/ 1262745 w 2204265"/>
              <a:gd name="connsiteY37" fmla="*/ 2038549 h 2204265"/>
              <a:gd name="connsiteX38" fmla="*/ 1227224 w 2204265"/>
              <a:gd name="connsiteY38" fmla="*/ 2204265 h 2204265"/>
              <a:gd name="connsiteX39" fmla="*/ 977042 w 2204265"/>
              <a:gd name="connsiteY39" fmla="*/ 2204265 h 2204265"/>
              <a:gd name="connsiteX40" fmla="*/ 941447 w 2204265"/>
              <a:gd name="connsiteY40" fmla="*/ 2038203 h 2204265"/>
              <a:gd name="connsiteX41" fmla="*/ 916475 w 2204265"/>
              <a:gd name="connsiteY41" fmla="*/ 2034392 h 2204265"/>
              <a:gd name="connsiteX42" fmla="*/ 774169 w 2204265"/>
              <a:gd name="connsiteY42" fmla="*/ 1992127 h 2204265"/>
              <a:gd name="connsiteX43" fmla="*/ 659399 w 2204265"/>
              <a:gd name="connsiteY43" fmla="*/ 2119153 h 2204265"/>
              <a:gd name="connsiteX44" fmla="*/ 442735 w 2204265"/>
              <a:gd name="connsiteY44" fmla="*/ 1994062 h 2204265"/>
              <a:gd name="connsiteX45" fmla="*/ 496981 w 2204265"/>
              <a:gd name="connsiteY45" fmla="*/ 1826130 h 2204265"/>
              <a:gd name="connsiteX46" fmla="*/ 391274 w 2204265"/>
              <a:gd name="connsiteY46" fmla="*/ 1717869 h 2204265"/>
              <a:gd name="connsiteX47" fmla="*/ 382878 w 2204265"/>
              <a:gd name="connsiteY47" fmla="*/ 1705753 h 2204265"/>
              <a:gd name="connsiteX48" fmla="*/ 210204 w 2204265"/>
              <a:gd name="connsiteY48" fmla="*/ 1761531 h 2204265"/>
              <a:gd name="connsiteX49" fmla="*/ 85113 w 2204265"/>
              <a:gd name="connsiteY49" fmla="*/ 1544868 h 2204265"/>
              <a:gd name="connsiteX50" fmla="*/ 226733 w 2204265"/>
              <a:gd name="connsiteY50" fmla="*/ 1416912 h 2204265"/>
              <a:gd name="connsiteX51" fmla="*/ 212821 w 2204265"/>
              <a:gd name="connsiteY51" fmla="*/ 1373126 h 2204265"/>
              <a:gd name="connsiteX52" fmla="*/ 191748 w 2204265"/>
              <a:gd name="connsiteY52" fmla="*/ 1268325 h 2204265"/>
              <a:gd name="connsiteX53" fmla="*/ 0 w 2204265"/>
              <a:gd name="connsiteY53" fmla="*/ 1227224 h 2204265"/>
              <a:gd name="connsiteX54" fmla="*/ 0 w 2204265"/>
              <a:gd name="connsiteY54" fmla="*/ 977042 h 2204265"/>
              <a:gd name="connsiteX55" fmla="*/ 203220 w 2204265"/>
              <a:gd name="connsiteY55" fmla="*/ 933481 h 2204265"/>
              <a:gd name="connsiteX56" fmla="*/ 212821 w 2204265"/>
              <a:gd name="connsiteY56" fmla="*/ 890649 h 2204265"/>
              <a:gd name="connsiteX57" fmla="*/ 243470 w 2204265"/>
              <a:gd name="connsiteY57" fmla="*/ 802476 h 2204265"/>
              <a:gd name="connsiteX58" fmla="*/ 85113 w 2204265"/>
              <a:gd name="connsiteY58" fmla="*/ 659399 h 2204265"/>
              <a:gd name="connsiteX59" fmla="*/ 210204 w 2204265"/>
              <a:gd name="connsiteY59" fmla="*/ 442735 h 2204265"/>
              <a:gd name="connsiteX60" fmla="*/ 423776 w 2204265"/>
              <a:gd name="connsiteY60" fmla="*/ 511723 h 2204265"/>
              <a:gd name="connsiteX61" fmla="*/ 470557 w 2204265"/>
              <a:gd name="connsiteY61" fmla="*/ 461243 h 2204265"/>
              <a:gd name="connsiteX62" fmla="*/ 512656 w 2204265"/>
              <a:gd name="connsiteY62" fmla="*/ 426662 h 2204265"/>
              <a:gd name="connsiteX63" fmla="*/ 442735 w 2204265"/>
              <a:gd name="connsiteY63" fmla="*/ 210203 h 2204265"/>
              <a:gd name="connsiteX64" fmla="*/ 659399 w 2204265"/>
              <a:gd name="connsiteY64" fmla="*/ 85113 h 2204265"/>
              <a:gd name="connsiteX65" fmla="*/ 815299 w 2204265"/>
              <a:gd name="connsiteY65" fmla="*/ 257661 h 2204265"/>
              <a:gd name="connsiteX66" fmla="*/ 916475 w 2204265"/>
              <a:gd name="connsiteY66" fmla="*/ 229382 h 2204265"/>
              <a:gd name="connsiteX67" fmla="*/ 928259 w 2204265"/>
              <a:gd name="connsiteY67" fmla="*/ 227584 h 2204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2204265" h="2204265">
                <a:moveTo>
                  <a:pt x="1102132" y="321083"/>
                </a:moveTo>
                <a:cubicBezTo>
                  <a:pt x="665509" y="321083"/>
                  <a:pt x="311557" y="675035"/>
                  <a:pt x="311557" y="1111658"/>
                </a:cubicBezTo>
                <a:cubicBezTo>
                  <a:pt x="311557" y="1548281"/>
                  <a:pt x="665509" y="1902233"/>
                  <a:pt x="1102132" y="1902233"/>
                </a:cubicBezTo>
                <a:cubicBezTo>
                  <a:pt x="1538755" y="1902233"/>
                  <a:pt x="1892707" y="1548281"/>
                  <a:pt x="1892707" y="1111658"/>
                </a:cubicBezTo>
                <a:cubicBezTo>
                  <a:pt x="1892707" y="675035"/>
                  <a:pt x="1538755" y="321083"/>
                  <a:pt x="1102132" y="321083"/>
                </a:cubicBezTo>
                <a:close/>
                <a:moveTo>
                  <a:pt x="977042" y="0"/>
                </a:moveTo>
                <a:lnTo>
                  <a:pt x="1227224" y="0"/>
                </a:lnTo>
                <a:lnTo>
                  <a:pt x="1276006" y="227584"/>
                </a:lnTo>
                <a:lnTo>
                  <a:pt x="1287791" y="229382"/>
                </a:lnTo>
                <a:lnTo>
                  <a:pt x="1387705" y="259057"/>
                </a:lnTo>
                <a:lnTo>
                  <a:pt x="1544868" y="85113"/>
                </a:lnTo>
                <a:lnTo>
                  <a:pt x="1761531" y="210203"/>
                </a:lnTo>
                <a:lnTo>
                  <a:pt x="1691902" y="425756"/>
                </a:lnTo>
                <a:lnTo>
                  <a:pt x="1705003" y="435309"/>
                </a:lnTo>
                <a:cubicBezTo>
                  <a:pt x="1729378" y="456423"/>
                  <a:pt x="1752634" y="478795"/>
                  <a:pt x="1774668" y="502325"/>
                </a:cubicBezTo>
                <a:lnTo>
                  <a:pt x="1782142" y="511190"/>
                </a:lnTo>
                <a:lnTo>
                  <a:pt x="1994063" y="442735"/>
                </a:lnTo>
                <a:lnTo>
                  <a:pt x="2119154" y="659399"/>
                </a:lnTo>
                <a:lnTo>
                  <a:pt x="1961265" y="802053"/>
                </a:lnTo>
                <a:lnTo>
                  <a:pt x="1974042" y="833752"/>
                </a:lnTo>
                <a:lnTo>
                  <a:pt x="1999140" y="933073"/>
                </a:lnTo>
                <a:lnTo>
                  <a:pt x="2204265" y="977042"/>
                </a:lnTo>
                <a:lnTo>
                  <a:pt x="2204265" y="1227224"/>
                </a:lnTo>
                <a:lnTo>
                  <a:pt x="2012137" y="1268406"/>
                </a:lnTo>
                <a:lnTo>
                  <a:pt x="2004638" y="1317545"/>
                </a:lnTo>
                <a:cubicBezTo>
                  <a:pt x="1999269" y="1343782"/>
                  <a:pt x="1992785" y="1369612"/>
                  <a:pt x="1985237" y="1394985"/>
                </a:cubicBezTo>
                <a:lnTo>
                  <a:pt x="1977636" y="1417004"/>
                </a:lnTo>
                <a:lnTo>
                  <a:pt x="2119154" y="1544868"/>
                </a:lnTo>
                <a:lnTo>
                  <a:pt x="1994063" y="1761531"/>
                </a:lnTo>
                <a:lnTo>
                  <a:pt x="1820151" y="1705353"/>
                </a:lnTo>
                <a:lnTo>
                  <a:pt x="1798711" y="1734758"/>
                </a:lnTo>
                <a:cubicBezTo>
                  <a:pt x="1777597" y="1759133"/>
                  <a:pt x="1755225" y="1782388"/>
                  <a:pt x="1731696" y="1804423"/>
                </a:cubicBezTo>
                <a:lnTo>
                  <a:pt x="1706998" y="1825242"/>
                </a:lnTo>
                <a:lnTo>
                  <a:pt x="1761531" y="1994062"/>
                </a:lnTo>
                <a:lnTo>
                  <a:pt x="1544868" y="2119153"/>
                </a:lnTo>
                <a:lnTo>
                  <a:pt x="1429863" y="1991868"/>
                </a:lnTo>
                <a:lnTo>
                  <a:pt x="1400268" y="2003797"/>
                </a:lnTo>
                <a:lnTo>
                  <a:pt x="1262745" y="2038549"/>
                </a:lnTo>
                <a:lnTo>
                  <a:pt x="1227224" y="2204265"/>
                </a:lnTo>
                <a:lnTo>
                  <a:pt x="977042" y="2204265"/>
                </a:lnTo>
                <a:lnTo>
                  <a:pt x="941447" y="2038203"/>
                </a:lnTo>
                <a:lnTo>
                  <a:pt x="916475" y="2034392"/>
                </a:lnTo>
                <a:lnTo>
                  <a:pt x="774169" y="1992127"/>
                </a:lnTo>
                <a:lnTo>
                  <a:pt x="659399" y="2119153"/>
                </a:lnTo>
                <a:lnTo>
                  <a:pt x="442735" y="1994062"/>
                </a:lnTo>
                <a:lnTo>
                  <a:pt x="496981" y="1826130"/>
                </a:lnTo>
                <a:lnTo>
                  <a:pt x="391274" y="1717869"/>
                </a:lnTo>
                <a:lnTo>
                  <a:pt x="382878" y="1705753"/>
                </a:lnTo>
                <a:lnTo>
                  <a:pt x="210204" y="1761531"/>
                </a:lnTo>
                <a:lnTo>
                  <a:pt x="85113" y="1544868"/>
                </a:lnTo>
                <a:lnTo>
                  <a:pt x="226733" y="1416912"/>
                </a:lnTo>
                <a:lnTo>
                  <a:pt x="212821" y="1373126"/>
                </a:lnTo>
                <a:lnTo>
                  <a:pt x="191748" y="1268325"/>
                </a:lnTo>
                <a:lnTo>
                  <a:pt x="0" y="1227224"/>
                </a:lnTo>
                <a:lnTo>
                  <a:pt x="0" y="977042"/>
                </a:lnTo>
                <a:lnTo>
                  <a:pt x="203220" y="933481"/>
                </a:lnTo>
                <a:lnTo>
                  <a:pt x="212821" y="890649"/>
                </a:lnTo>
                <a:lnTo>
                  <a:pt x="243470" y="802476"/>
                </a:lnTo>
                <a:lnTo>
                  <a:pt x="85113" y="659399"/>
                </a:lnTo>
                <a:lnTo>
                  <a:pt x="210204" y="442735"/>
                </a:lnTo>
                <a:lnTo>
                  <a:pt x="423776" y="511723"/>
                </a:lnTo>
                <a:lnTo>
                  <a:pt x="470557" y="461243"/>
                </a:lnTo>
                <a:lnTo>
                  <a:pt x="512656" y="426662"/>
                </a:lnTo>
                <a:lnTo>
                  <a:pt x="442735" y="210203"/>
                </a:lnTo>
                <a:lnTo>
                  <a:pt x="659399" y="85113"/>
                </a:lnTo>
                <a:lnTo>
                  <a:pt x="815299" y="257661"/>
                </a:lnTo>
                <a:lnTo>
                  <a:pt x="916475" y="229382"/>
                </a:lnTo>
                <a:lnTo>
                  <a:pt x="928259" y="227584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97" name="淘宝网Chenying0907出品 96"/>
          <p:cNvGrpSpPr/>
          <p:nvPr/>
        </p:nvGrpSpPr>
        <p:grpSpPr>
          <a:xfrm>
            <a:off x="8674730" y="2187904"/>
            <a:ext cx="2684915" cy="1068764"/>
            <a:chOff x="5947699" y="908862"/>
            <a:chExt cx="2684915" cy="1068764"/>
          </a:xfrm>
        </p:grpSpPr>
        <p:grpSp>
          <p:nvGrpSpPr>
            <p:cNvPr id="98" name="淘宝网Chenying0907出品 97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101" name="淘宝网Chenying0907出品 100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  <p:sp>
            <p:nvSpPr>
              <p:cNvPr id="102" name="淘宝网Chenying0907出品 101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</p:grpSp>
        <p:sp>
          <p:nvSpPr>
            <p:cNvPr id="99" name="淘宝网Chenying0907出品 98"/>
            <p:cNvSpPr txBox="1"/>
            <p:nvPr/>
          </p:nvSpPr>
          <p:spPr>
            <a:xfrm>
              <a:off x="6852147" y="908862"/>
              <a:ext cx="1780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在此添加标题</a:t>
              </a:r>
            </a:p>
          </p:txBody>
        </p:sp>
        <p:sp>
          <p:nvSpPr>
            <p:cNvPr id="100" name="淘宝网Chenying0907出品 99"/>
            <p:cNvSpPr txBox="1"/>
            <p:nvPr/>
          </p:nvSpPr>
          <p:spPr>
            <a:xfrm>
              <a:off x="6290683" y="1331295"/>
              <a:ext cx="23419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defRPr/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Knowledge can change your fate and English can accomplish your future.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03" name="淘宝网Chenying0907出品 102"/>
          <p:cNvGrpSpPr/>
          <p:nvPr/>
        </p:nvGrpSpPr>
        <p:grpSpPr>
          <a:xfrm flipV="1">
            <a:off x="7367309" y="5113196"/>
            <a:ext cx="2684915" cy="992923"/>
            <a:chOff x="5947699" y="689429"/>
            <a:chExt cx="2684915" cy="992923"/>
          </a:xfrm>
        </p:grpSpPr>
        <p:grpSp>
          <p:nvGrpSpPr>
            <p:cNvPr id="104" name="淘宝网Chenying0907出品 103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107" name="淘宝网Chenying0907出品 106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  <p:sp>
            <p:nvSpPr>
              <p:cNvPr id="108" name="淘宝网Chenying0907出品 107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</p:grpSp>
        <p:sp>
          <p:nvSpPr>
            <p:cNvPr id="105" name="淘宝网Chenying0907出品 104"/>
            <p:cNvSpPr txBox="1"/>
            <p:nvPr/>
          </p:nvSpPr>
          <p:spPr>
            <a:xfrm flipV="1">
              <a:off x="6852147" y="1282242"/>
              <a:ext cx="1780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在此添加标题</a:t>
              </a:r>
            </a:p>
          </p:txBody>
        </p:sp>
        <p:sp>
          <p:nvSpPr>
            <p:cNvPr id="106" name="淘宝网Chenying0907出品 105"/>
            <p:cNvSpPr txBox="1"/>
            <p:nvPr/>
          </p:nvSpPr>
          <p:spPr>
            <a:xfrm flipV="1">
              <a:off x="6290683" y="689429"/>
              <a:ext cx="23419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defRPr/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Knowledge can change your fate and English can accomplish your future.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09" name="淘宝网Chenying0907出品 108"/>
          <p:cNvGrpSpPr/>
          <p:nvPr/>
        </p:nvGrpSpPr>
        <p:grpSpPr>
          <a:xfrm flipH="1">
            <a:off x="2687936" y="2226206"/>
            <a:ext cx="2684915" cy="1068764"/>
            <a:chOff x="5947699" y="908862"/>
            <a:chExt cx="2684915" cy="1068764"/>
          </a:xfrm>
        </p:grpSpPr>
        <p:grpSp>
          <p:nvGrpSpPr>
            <p:cNvPr id="110" name="淘宝网Chenying0907出品 109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113" name="淘宝网Chenying0907出品 112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  <p:sp>
            <p:nvSpPr>
              <p:cNvPr id="114" name="淘宝网Chenying0907出品 113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</p:grpSp>
        <p:sp>
          <p:nvSpPr>
            <p:cNvPr id="111" name="淘宝网Chenying0907出品 110"/>
            <p:cNvSpPr txBox="1"/>
            <p:nvPr/>
          </p:nvSpPr>
          <p:spPr>
            <a:xfrm>
              <a:off x="6852147" y="908862"/>
              <a:ext cx="1780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在此添加标题</a:t>
              </a:r>
            </a:p>
          </p:txBody>
        </p:sp>
        <p:sp>
          <p:nvSpPr>
            <p:cNvPr id="112" name="淘宝网Chenying0907出品 111"/>
            <p:cNvSpPr txBox="1"/>
            <p:nvPr/>
          </p:nvSpPr>
          <p:spPr>
            <a:xfrm>
              <a:off x="6290683" y="1331295"/>
              <a:ext cx="23419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defRPr/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Knowledge can change your fate and English can accomplish your future.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15" name="淘宝网Chenying0907出品 114"/>
          <p:cNvGrpSpPr/>
          <p:nvPr/>
        </p:nvGrpSpPr>
        <p:grpSpPr>
          <a:xfrm flipH="1" flipV="1">
            <a:off x="1474707" y="5097321"/>
            <a:ext cx="2684915" cy="992923"/>
            <a:chOff x="5947699" y="689429"/>
            <a:chExt cx="2684915" cy="992923"/>
          </a:xfrm>
        </p:grpSpPr>
        <p:grpSp>
          <p:nvGrpSpPr>
            <p:cNvPr id="116" name="淘宝网Chenying0907出品 115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119" name="淘宝网Chenying0907出品 118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  <p:sp>
            <p:nvSpPr>
              <p:cNvPr id="120" name="淘宝网Chenying0907出品 119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endParaRPr>
              </a:p>
            </p:txBody>
          </p:sp>
        </p:grpSp>
        <p:sp>
          <p:nvSpPr>
            <p:cNvPr id="117" name="淘宝网Chenying0907出品 116"/>
            <p:cNvSpPr txBox="1"/>
            <p:nvPr/>
          </p:nvSpPr>
          <p:spPr>
            <a:xfrm flipV="1">
              <a:off x="6852147" y="1282242"/>
              <a:ext cx="1780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在此添加标题</a:t>
              </a:r>
            </a:p>
          </p:txBody>
        </p:sp>
        <p:sp>
          <p:nvSpPr>
            <p:cNvPr id="118" name="淘宝网Chenying0907出品 117"/>
            <p:cNvSpPr txBox="1"/>
            <p:nvPr/>
          </p:nvSpPr>
          <p:spPr>
            <a:xfrm flipV="1">
              <a:off x="6290683" y="689429"/>
              <a:ext cx="23419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>
                <a:defRPr/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Knowledge can change your fate and English can accomplish your future.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21" name="Group 36"/>
          <p:cNvGrpSpPr>
            <a:grpSpLocks noChangeAspect="1"/>
          </p:cNvGrpSpPr>
          <p:nvPr/>
        </p:nvGrpSpPr>
        <p:grpSpPr bwMode="auto">
          <a:xfrm>
            <a:off x="4482391" y="2195520"/>
            <a:ext cx="435595" cy="376235"/>
            <a:chOff x="3321" y="1710"/>
            <a:chExt cx="1042" cy="900"/>
          </a:xfrm>
          <a:solidFill>
            <a:schemeClr val="tx2"/>
          </a:solidFill>
        </p:grpSpPr>
        <p:sp>
          <p:nvSpPr>
            <p:cNvPr id="122" name="淘宝网Chenying0907出品 37"/>
            <p:cNvSpPr>
              <a:spLocks noEditPoints="1"/>
            </p:cNvSpPr>
            <p:nvPr/>
          </p:nvSpPr>
          <p:spPr bwMode="auto">
            <a:xfrm>
              <a:off x="3321" y="1710"/>
              <a:ext cx="1042" cy="745"/>
            </a:xfrm>
            <a:custGeom>
              <a:avLst/>
              <a:gdLst>
                <a:gd name="T0" fmla="*/ 37 w 438"/>
                <a:gd name="T1" fmla="*/ 255 h 313"/>
                <a:gd name="T2" fmla="*/ 20 w 438"/>
                <a:gd name="T3" fmla="*/ 237 h 313"/>
                <a:gd name="T4" fmla="*/ 20 w 438"/>
                <a:gd name="T5" fmla="*/ 42 h 313"/>
                <a:gd name="T6" fmla="*/ 37 w 438"/>
                <a:gd name="T7" fmla="*/ 25 h 313"/>
                <a:gd name="T8" fmla="*/ 401 w 438"/>
                <a:gd name="T9" fmla="*/ 25 h 313"/>
                <a:gd name="T10" fmla="*/ 418 w 438"/>
                <a:gd name="T11" fmla="*/ 42 h 313"/>
                <a:gd name="T12" fmla="*/ 418 w 438"/>
                <a:gd name="T13" fmla="*/ 237 h 313"/>
                <a:gd name="T14" fmla="*/ 401 w 438"/>
                <a:gd name="T15" fmla="*/ 255 h 313"/>
                <a:gd name="T16" fmla="*/ 37 w 438"/>
                <a:gd name="T17" fmla="*/ 255 h 313"/>
                <a:gd name="T18" fmla="*/ 424 w 438"/>
                <a:gd name="T19" fmla="*/ 0 h 313"/>
                <a:gd name="T20" fmla="*/ 14 w 438"/>
                <a:gd name="T21" fmla="*/ 0 h 313"/>
                <a:gd name="T22" fmla="*/ 0 w 438"/>
                <a:gd name="T23" fmla="*/ 14 h 313"/>
                <a:gd name="T24" fmla="*/ 0 w 438"/>
                <a:gd name="T25" fmla="*/ 298 h 313"/>
                <a:gd name="T26" fmla="*/ 14 w 438"/>
                <a:gd name="T27" fmla="*/ 313 h 313"/>
                <a:gd name="T28" fmla="*/ 424 w 438"/>
                <a:gd name="T29" fmla="*/ 313 h 313"/>
                <a:gd name="T30" fmla="*/ 438 w 438"/>
                <a:gd name="T31" fmla="*/ 298 h 313"/>
                <a:gd name="T32" fmla="*/ 438 w 438"/>
                <a:gd name="T33" fmla="*/ 14 h 313"/>
                <a:gd name="T34" fmla="*/ 424 w 438"/>
                <a:gd name="T35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8" h="313">
                  <a:moveTo>
                    <a:pt x="37" y="255"/>
                  </a:moveTo>
                  <a:cubicBezTo>
                    <a:pt x="28" y="255"/>
                    <a:pt x="20" y="247"/>
                    <a:pt x="20" y="237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33"/>
                    <a:pt x="28" y="25"/>
                    <a:pt x="37" y="25"/>
                  </a:cubicBezTo>
                  <a:cubicBezTo>
                    <a:pt x="401" y="25"/>
                    <a:pt x="401" y="25"/>
                    <a:pt x="401" y="25"/>
                  </a:cubicBezTo>
                  <a:cubicBezTo>
                    <a:pt x="410" y="25"/>
                    <a:pt x="418" y="33"/>
                    <a:pt x="418" y="42"/>
                  </a:cubicBezTo>
                  <a:cubicBezTo>
                    <a:pt x="418" y="237"/>
                    <a:pt x="418" y="237"/>
                    <a:pt x="418" y="237"/>
                  </a:cubicBezTo>
                  <a:cubicBezTo>
                    <a:pt x="418" y="247"/>
                    <a:pt x="410" y="255"/>
                    <a:pt x="401" y="255"/>
                  </a:cubicBezTo>
                  <a:cubicBezTo>
                    <a:pt x="37" y="255"/>
                    <a:pt x="37" y="255"/>
                    <a:pt x="37" y="255"/>
                  </a:cubicBezTo>
                  <a:moveTo>
                    <a:pt x="42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0" y="306"/>
                    <a:pt x="6" y="313"/>
                    <a:pt x="14" y="313"/>
                  </a:cubicBezTo>
                  <a:cubicBezTo>
                    <a:pt x="424" y="313"/>
                    <a:pt x="424" y="313"/>
                    <a:pt x="424" y="313"/>
                  </a:cubicBezTo>
                  <a:cubicBezTo>
                    <a:pt x="432" y="313"/>
                    <a:pt x="438" y="306"/>
                    <a:pt x="438" y="298"/>
                  </a:cubicBezTo>
                  <a:cubicBezTo>
                    <a:pt x="438" y="14"/>
                    <a:pt x="438" y="14"/>
                    <a:pt x="438" y="14"/>
                  </a:cubicBezTo>
                  <a:cubicBezTo>
                    <a:pt x="438" y="6"/>
                    <a:pt x="432" y="0"/>
                    <a:pt x="4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3" name="Rectangle 38"/>
            <p:cNvSpPr>
              <a:spLocks noChangeArrowheads="1"/>
            </p:cNvSpPr>
            <p:nvPr/>
          </p:nvSpPr>
          <p:spPr bwMode="auto">
            <a:xfrm>
              <a:off x="3716" y="2465"/>
              <a:ext cx="252" cy="9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4" name="Rectangle 40"/>
            <p:cNvSpPr>
              <a:spLocks noChangeArrowheads="1"/>
            </p:cNvSpPr>
            <p:nvPr/>
          </p:nvSpPr>
          <p:spPr bwMode="auto">
            <a:xfrm>
              <a:off x="3595" y="2570"/>
              <a:ext cx="495" cy="4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5" name="淘宝网Chenying0907出品 42"/>
            <p:cNvSpPr>
              <a:spLocks/>
            </p:cNvSpPr>
            <p:nvPr/>
          </p:nvSpPr>
          <p:spPr bwMode="auto">
            <a:xfrm>
              <a:off x="3433" y="1853"/>
              <a:ext cx="771" cy="400"/>
            </a:xfrm>
            <a:custGeom>
              <a:avLst/>
              <a:gdLst>
                <a:gd name="T0" fmla="*/ 761 w 771"/>
                <a:gd name="T1" fmla="*/ 0 h 400"/>
                <a:gd name="T2" fmla="*/ 657 w 771"/>
                <a:gd name="T3" fmla="*/ 9 h 400"/>
                <a:gd name="T4" fmla="*/ 697 w 771"/>
                <a:gd name="T5" fmla="*/ 43 h 400"/>
                <a:gd name="T6" fmla="*/ 557 w 771"/>
                <a:gd name="T7" fmla="*/ 212 h 400"/>
                <a:gd name="T8" fmla="*/ 419 w 771"/>
                <a:gd name="T9" fmla="*/ 105 h 400"/>
                <a:gd name="T10" fmla="*/ 286 w 771"/>
                <a:gd name="T11" fmla="*/ 278 h 400"/>
                <a:gd name="T12" fmla="*/ 152 w 771"/>
                <a:gd name="T13" fmla="*/ 190 h 400"/>
                <a:gd name="T14" fmla="*/ 0 w 771"/>
                <a:gd name="T15" fmla="*/ 369 h 400"/>
                <a:gd name="T16" fmla="*/ 36 w 771"/>
                <a:gd name="T17" fmla="*/ 400 h 400"/>
                <a:gd name="T18" fmla="*/ 162 w 771"/>
                <a:gd name="T19" fmla="*/ 252 h 400"/>
                <a:gd name="T20" fmla="*/ 298 w 771"/>
                <a:gd name="T21" fmla="*/ 343 h 400"/>
                <a:gd name="T22" fmla="*/ 428 w 771"/>
                <a:gd name="T23" fmla="*/ 171 h 400"/>
                <a:gd name="T24" fmla="*/ 564 w 771"/>
                <a:gd name="T25" fmla="*/ 278 h 400"/>
                <a:gd name="T26" fmla="*/ 733 w 771"/>
                <a:gd name="T27" fmla="*/ 71 h 400"/>
                <a:gd name="T28" fmla="*/ 771 w 771"/>
                <a:gd name="T29" fmla="*/ 105 h 400"/>
                <a:gd name="T30" fmla="*/ 761 w 771"/>
                <a:gd name="T31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71" h="400">
                  <a:moveTo>
                    <a:pt x="761" y="0"/>
                  </a:moveTo>
                  <a:lnTo>
                    <a:pt x="657" y="9"/>
                  </a:lnTo>
                  <a:lnTo>
                    <a:pt x="697" y="43"/>
                  </a:lnTo>
                  <a:lnTo>
                    <a:pt x="557" y="212"/>
                  </a:lnTo>
                  <a:lnTo>
                    <a:pt x="419" y="105"/>
                  </a:lnTo>
                  <a:lnTo>
                    <a:pt x="286" y="278"/>
                  </a:lnTo>
                  <a:lnTo>
                    <a:pt x="152" y="190"/>
                  </a:lnTo>
                  <a:lnTo>
                    <a:pt x="0" y="369"/>
                  </a:lnTo>
                  <a:lnTo>
                    <a:pt x="36" y="400"/>
                  </a:lnTo>
                  <a:lnTo>
                    <a:pt x="162" y="252"/>
                  </a:lnTo>
                  <a:lnTo>
                    <a:pt x="298" y="343"/>
                  </a:lnTo>
                  <a:lnTo>
                    <a:pt x="428" y="171"/>
                  </a:lnTo>
                  <a:lnTo>
                    <a:pt x="564" y="278"/>
                  </a:lnTo>
                  <a:lnTo>
                    <a:pt x="733" y="71"/>
                  </a:lnTo>
                  <a:lnTo>
                    <a:pt x="771" y="105"/>
                  </a:lnTo>
                  <a:lnTo>
                    <a:pt x="7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sp>
        <p:nvSpPr>
          <p:cNvPr id="126" name="淘宝网Chenying0907出品 53"/>
          <p:cNvSpPr>
            <a:spLocks noEditPoints="1"/>
          </p:cNvSpPr>
          <p:nvPr/>
        </p:nvSpPr>
        <p:spPr bwMode="auto">
          <a:xfrm>
            <a:off x="3226367" y="5019484"/>
            <a:ext cx="405877" cy="405877"/>
          </a:xfrm>
          <a:custGeom>
            <a:avLst/>
            <a:gdLst>
              <a:gd name="T0" fmla="*/ 166 w 449"/>
              <a:gd name="T1" fmla="*/ 362 h 449"/>
              <a:gd name="T2" fmla="*/ 211 w 449"/>
              <a:gd name="T3" fmla="*/ 317 h 449"/>
              <a:gd name="T4" fmla="*/ 237 w 449"/>
              <a:gd name="T5" fmla="*/ 407 h 449"/>
              <a:gd name="T6" fmla="*/ 302 w 449"/>
              <a:gd name="T7" fmla="*/ 313 h 449"/>
              <a:gd name="T8" fmla="*/ 294 w 449"/>
              <a:gd name="T9" fmla="*/ 393 h 449"/>
              <a:gd name="T10" fmla="*/ 395 w 449"/>
              <a:gd name="T11" fmla="*/ 289 h 449"/>
              <a:gd name="T12" fmla="*/ 294 w 449"/>
              <a:gd name="T13" fmla="*/ 393 h 449"/>
              <a:gd name="T14" fmla="*/ 95 w 449"/>
              <a:gd name="T15" fmla="*/ 353 h 449"/>
              <a:gd name="T16" fmla="*/ 121 w 449"/>
              <a:gd name="T17" fmla="*/ 309 h 449"/>
              <a:gd name="T18" fmla="*/ 237 w 449"/>
              <a:gd name="T19" fmla="*/ 293 h 449"/>
              <a:gd name="T20" fmla="*/ 311 w 449"/>
              <a:gd name="T21" fmla="*/ 191 h 449"/>
              <a:gd name="T22" fmla="*/ 307 w 449"/>
              <a:gd name="T23" fmla="*/ 287 h 449"/>
              <a:gd name="T24" fmla="*/ 211 w 449"/>
              <a:gd name="T25" fmla="*/ 293 h 449"/>
              <a:gd name="T26" fmla="*/ 137 w 449"/>
              <a:gd name="T27" fmla="*/ 226 h 449"/>
              <a:gd name="T28" fmla="*/ 211 w 449"/>
              <a:gd name="T29" fmla="*/ 196 h 449"/>
              <a:gd name="T30" fmla="*/ 333 w 449"/>
              <a:gd name="T31" fmla="*/ 282 h 449"/>
              <a:gd name="T32" fmla="*/ 335 w 449"/>
              <a:gd name="T33" fmla="*/ 188 h 449"/>
              <a:gd name="T34" fmla="*/ 407 w 449"/>
              <a:gd name="T35" fmla="*/ 224 h 449"/>
              <a:gd name="T36" fmla="*/ 116 w 449"/>
              <a:gd name="T37" fmla="*/ 281 h 449"/>
              <a:gd name="T38" fmla="*/ 41 w 449"/>
              <a:gd name="T39" fmla="*/ 224 h 449"/>
              <a:gd name="T40" fmla="*/ 114 w 449"/>
              <a:gd name="T41" fmla="*/ 188 h 449"/>
              <a:gd name="T42" fmla="*/ 116 w 449"/>
              <a:gd name="T43" fmla="*/ 281 h 449"/>
              <a:gd name="T44" fmla="*/ 59 w 449"/>
              <a:gd name="T45" fmla="*/ 146 h 449"/>
              <a:gd name="T46" fmla="*/ 158 w 449"/>
              <a:gd name="T47" fmla="*/ 55 h 449"/>
              <a:gd name="T48" fmla="*/ 331 w 449"/>
              <a:gd name="T49" fmla="*/ 164 h 449"/>
              <a:gd name="T50" fmla="*/ 390 w 449"/>
              <a:gd name="T51" fmla="*/ 147 h 449"/>
              <a:gd name="T52" fmla="*/ 211 w 449"/>
              <a:gd name="T53" fmla="*/ 171 h 449"/>
              <a:gd name="T54" fmla="*/ 210 w 449"/>
              <a:gd name="T55" fmla="*/ 43 h 449"/>
              <a:gd name="T56" fmla="*/ 211 w 449"/>
              <a:gd name="T57" fmla="*/ 171 h 449"/>
              <a:gd name="T58" fmla="*/ 237 w 449"/>
              <a:gd name="T59" fmla="*/ 43 h 449"/>
              <a:gd name="T60" fmla="*/ 308 w 449"/>
              <a:gd name="T61" fmla="*/ 167 h 449"/>
              <a:gd name="T62" fmla="*/ 225 w 449"/>
              <a:gd name="T63" fmla="*/ 0 h 449"/>
              <a:gd name="T64" fmla="*/ 225 w 449"/>
              <a:gd name="T65" fmla="*/ 449 h 449"/>
              <a:gd name="T66" fmla="*/ 225 w 449"/>
              <a:gd name="T67" fmla="*/ 0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9" h="449">
                <a:moveTo>
                  <a:pt x="211" y="407"/>
                </a:moveTo>
                <a:cubicBezTo>
                  <a:pt x="192" y="407"/>
                  <a:pt x="176" y="387"/>
                  <a:pt x="166" y="362"/>
                </a:cubicBezTo>
                <a:cubicBezTo>
                  <a:pt x="158" y="347"/>
                  <a:pt x="151" y="331"/>
                  <a:pt x="147" y="313"/>
                </a:cubicBezTo>
                <a:cubicBezTo>
                  <a:pt x="168" y="315"/>
                  <a:pt x="189" y="317"/>
                  <a:pt x="211" y="317"/>
                </a:cubicBezTo>
                <a:cubicBezTo>
                  <a:pt x="211" y="407"/>
                  <a:pt x="211" y="407"/>
                  <a:pt x="211" y="407"/>
                </a:cubicBezTo>
                <a:moveTo>
                  <a:pt x="237" y="407"/>
                </a:moveTo>
                <a:cubicBezTo>
                  <a:pt x="237" y="317"/>
                  <a:pt x="237" y="317"/>
                  <a:pt x="237" y="317"/>
                </a:cubicBezTo>
                <a:cubicBezTo>
                  <a:pt x="259" y="317"/>
                  <a:pt x="280" y="315"/>
                  <a:pt x="302" y="313"/>
                </a:cubicBezTo>
                <a:cubicBezTo>
                  <a:pt x="293" y="344"/>
                  <a:pt x="273" y="407"/>
                  <a:pt x="237" y="407"/>
                </a:cubicBezTo>
                <a:moveTo>
                  <a:pt x="294" y="393"/>
                </a:moveTo>
                <a:cubicBezTo>
                  <a:pt x="311" y="370"/>
                  <a:pt x="320" y="343"/>
                  <a:pt x="328" y="310"/>
                </a:cubicBezTo>
                <a:cubicBezTo>
                  <a:pt x="354" y="304"/>
                  <a:pt x="377" y="297"/>
                  <a:pt x="395" y="289"/>
                </a:cubicBezTo>
                <a:cubicBezTo>
                  <a:pt x="386" y="313"/>
                  <a:pt x="373" y="335"/>
                  <a:pt x="354" y="353"/>
                </a:cubicBezTo>
                <a:cubicBezTo>
                  <a:pt x="337" y="371"/>
                  <a:pt x="315" y="384"/>
                  <a:pt x="294" y="393"/>
                </a:cubicBezTo>
                <a:moveTo>
                  <a:pt x="154" y="393"/>
                </a:moveTo>
                <a:cubicBezTo>
                  <a:pt x="133" y="384"/>
                  <a:pt x="112" y="371"/>
                  <a:pt x="95" y="353"/>
                </a:cubicBezTo>
                <a:cubicBezTo>
                  <a:pt x="75" y="335"/>
                  <a:pt x="62" y="312"/>
                  <a:pt x="52" y="286"/>
                </a:cubicBezTo>
                <a:cubicBezTo>
                  <a:pt x="68" y="295"/>
                  <a:pt x="93" y="303"/>
                  <a:pt x="121" y="309"/>
                </a:cubicBezTo>
                <a:cubicBezTo>
                  <a:pt x="128" y="342"/>
                  <a:pt x="138" y="371"/>
                  <a:pt x="154" y="393"/>
                </a:cubicBezTo>
                <a:moveTo>
                  <a:pt x="237" y="293"/>
                </a:moveTo>
                <a:cubicBezTo>
                  <a:pt x="237" y="196"/>
                  <a:pt x="237" y="196"/>
                  <a:pt x="237" y="196"/>
                </a:cubicBezTo>
                <a:cubicBezTo>
                  <a:pt x="263" y="195"/>
                  <a:pt x="287" y="193"/>
                  <a:pt x="311" y="191"/>
                </a:cubicBezTo>
                <a:cubicBezTo>
                  <a:pt x="311" y="203"/>
                  <a:pt x="311" y="214"/>
                  <a:pt x="311" y="226"/>
                </a:cubicBezTo>
                <a:cubicBezTo>
                  <a:pt x="311" y="247"/>
                  <a:pt x="311" y="268"/>
                  <a:pt x="307" y="287"/>
                </a:cubicBezTo>
                <a:cubicBezTo>
                  <a:pt x="284" y="290"/>
                  <a:pt x="261" y="292"/>
                  <a:pt x="237" y="293"/>
                </a:cubicBezTo>
                <a:moveTo>
                  <a:pt x="211" y="293"/>
                </a:moveTo>
                <a:cubicBezTo>
                  <a:pt x="187" y="292"/>
                  <a:pt x="165" y="290"/>
                  <a:pt x="141" y="286"/>
                </a:cubicBezTo>
                <a:cubicBezTo>
                  <a:pt x="138" y="268"/>
                  <a:pt x="137" y="246"/>
                  <a:pt x="137" y="226"/>
                </a:cubicBezTo>
                <a:cubicBezTo>
                  <a:pt x="137" y="214"/>
                  <a:pt x="138" y="203"/>
                  <a:pt x="138" y="191"/>
                </a:cubicBezTo>
                <a:cubicBezTo>
                  <a:pt x="161" y="193"/>
                  <a:pt x="186" y="195"/>
                  <a:pt x="211" y="196"/>
                </a:cubicBezTo>
                <a:cubicBezTo>
                  <a:pt x="211" y="293"/>
                  <a:pt x="211" y="293"/>
                  <a:pt x="211" y="293"/>
                </a:cubicBezTo>
                <a:moveTo>
                  <a:pt x="333" y="282"/>
                </a:moveTo>
                <a:cubicBezTo>
                  <a:pt x="335" y="265"/>
                  <a:pt x="336" y="245"/>
                  <a:pt x="336" y="226"/>
                </a:cubicBezTo>
                <a:cubicBezTo>
                  <a:pt x="336" y="212"/>
                  <a:pt x="336" y="201"/>
                  <a:pt x="335" y="188"/>
                </a:cubicBezTo>
                <a:cubicBezTo>
                  <a:pt x="363" y="185"/>
                  <a:pt x="386" y="177"/>
                  <a:pt x="399" y="171"/>
                </a:cubicBezTo>
                <a:cubicBezTo>
                  <a:pt x="405" y="188"/>
                  <a:pt x="407" y="207"/>
                  <a:pt x="407" y="224"/>
                </a:cubicBezTo>
                <a:cubicBezTo>
                  <a:pt x="407" y="254"/>
                  <a:pt x="405" y="270"/>
                  <a:pt x="333" y="282"/>
                </a:cubicBezTo>
                <a:moveTo>
                  <a:pt x="116" y="281"/>
                </a:moveTo>
                <a:cubicBezTo>
                  <a:pt x="75" y="274"/>
                  <a:pt x="52" y="260"/>
                  <a:pt x="43" y="250"/>
                </a:cubicBezTo>
                <a:cubicBezTo>
                  <a:pt x="41" y="242"/>
                  <a:pt x="41" y="233"/>
                  <a:pt x="41" y="224"/>
                </a:cubicBezTo>
                <a:cubicBezTo>
                  <a:pt x="41" y="206"/>
                  <a:pt x="44" y="187"/>
                  <a:pt x="49" y="171"/>
                </a:cubicBezTo>
                <a:cubicBezTo>
                  <a:pt x="64" y="177"/>
                  <a:pt x="82" y="182"/>
                  <a:pt x="114" y="188"/>
                </a:cubicBezTo>
                <a:cubicBezTo>
                  <a:pt x="113" y="201"/>
                  <a:pt x="112" y="212"/>
                  <a:pt x="112" y="226"/>
                </a:cubicBezTo>
                <a:cubicBezTo>
                  <a:pt x="112" y="245"/>
                  <a:pt x="113" y="264"/>
                  <a:pt x="116" y="281"/>
                </a:cubicBezTo>
                <a:moveTo>
                  <a:pt x="117" y="164"/>
                </a:moveTo>
                <a:cubicBezTo>
                  <a:pt x="76" y="153"/>
                  <a:pt x="65" y="152"/>
                  <a:pt x="59" y="146"/>
                </a:cubicBezTo>
                <a:cubicBezTo>
                  <a:pt x="68" y="128"/>
                  <a:pt x="79" y="110"/>
                  <a:pt x="95" y="96"/>
                </a:cubicBezTo>
                <a:cubicBezTo>
                  <a:pt x="114" y="76"/>
                  <a:pt x="135" y="66"/>
                  <a:pt x="158" y="55"/>
                </a:cubicBezTo>
                <a:cubicBezTo>
                  <a:pt x="138" y="83"/>
                  <a:pt x="124" y="119"/>
                  <a:pt x="117" y="164"/>
                </a:cubicBezTo>
                <a:moveTo>
                  <a:pt x="331" y="164"/>
                </a:moveTo>
                <a:cubicBezTo>
                  <a:pt x="324" y="119"/>
                  <a:pt x="311" y="81"/>
                  <a:pt x="291" y="54"/>
                </a:cubicBezTo>
                <a:cubicBezTo>
                  <a:pt x="333" y="69"/>
                  <a:pt x="370" y="104"/>
                  <a:pt x="390" y="147"/>
                </a:cubicBezTo>
                <a:cubicBezTo>
                  <a:pt x="384" y="151"/>
                  <a:pt x="369" y="157"/>
                  <a:pt x="331" y="164"/>
                </a:cubicBezTo>
                <a:moveTo>
                  <a:pt x="211" y="171"/>
                </a:moveTo>
                <a:cubicBezTo>
                  <a:pt x="187" y="171"/>
                  <a:pt x="164" y="169"/>
                  <a:pt x="141" y="167"/>
                </a:cubicBezTo>
                <a:cubicBezTo>
                  <a:pt x="152" y="104"/>
                  <a:pt x="178" y="55"/>
                  <a:pt x="210" y="43"/>
                </a:cubicBezTo>
                <a:cubicBezTo>
                  <a:pt x="210" y="43"/>
                  <a:pt x="211" y="43"/>
                  <a:pt x="211" y="43"/>
                </a:cubicBezTo>
                <a:cubicBezTo>
                  <a:pt x="211" y="171"/>
                  <a:pt x="211" y="171"/>
                  <a:pt x="211" y="171"/>
                </a:cubicBezTo>
                <a:moveTo>
                  <a:pt x="237" y="171"/>
                </a:moveTo>
                <a:cubicBezTo>
                  <a:pt x="237" y="43"/>
                  <a:pt x="237" y="43"/>
                  <a:pt x="237" y="43"/>
                </a:cubicBezTo>
                <a:cubicBezTo>
                  <a:pt x="242" y="43"/>
                  <a:pt x="249" y="48"/>
                  <a:pt x="255" y="52"/>
                </a:cubicBezTo>
                <a:cubicBezTo>
                  <a:pt x="279" y="74"/>
                  <a:pt x="299" y="117"/>
                  <a:pt x="308" y="167"/>
                </a:cubicBezTo>
                <a:cubicBezTo>
                  <a:pt x="284" y="169"/>
                  <a:pt x="261" y="171"/>
                  <a:pt x="237" y="171"/>
                </a:cubicBezTo>
                <a:moveTo>
                  <a:pt x="225" y="0"/>
                </a:moveTo>
                <a:cubicBezTo>
                  <a:pt x="100" y="0"/>
                  <a:pt x="0" y="100"/>
                  <a:pt x="0" y="224"/>
                </a:cubicBezTo>
                <a:cubicBezTo>
                  <a:pt x="0" y="349"/>
                  <a:pt x="100" y="449"/>
                  <a:pt x="225" y="449"/>
                </a:cubicBezTo>
                <a:cubicBezTo>
                  <a:pt x="350" y="449"/>
                  <a:pt x="449" y="349"/>
                  <a:pt x="449" y="224"/>
                </a:cubicBezTo>
                <a:cubicBezTo>
                  <a:pt x="449" y="100"/>
                  <a:pt x="350" y="0"/>
                  <a:pt x="225" y="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127" name="Group 46"/>
          <p:cNvGrpSpPr>
            <a:grpSpLocks noChangeAspect="1"/>
          </p:cNvGrpSpPr>
          <p:nvPr/>
        </p:nvGrpSpPr>
        <p:grpSpPr bwMode="auto">
          <a:xfrm>
            <a:off x="8979614" y="2237033"/>
            <a:ext cx="513393" cy="317847"/>
            <a:chOff x="3098" y="1701"/>
            <a:chExt cx="1486" cy="920"/>
          </a:xfrm>
          <a:solidFill>
            <a:schemeClr val="tx2"/>
          </a:solidFill>
        </p:grpSpPr>
        <p:sp>
          <p:nvSpPr>
            <p:cNvPr id="128" name="淘宝网Chenying0907出品 47"/>
            <p:cNvSpPr>
              <a:spLocks/>
            </p:cNvSpPr>
            <p:nvPr/>
          </p:nvSpPr>
          <p:spPr bwMode="auto">
            <a:xfrm>
              <a:off x="3468" y="1701"/>
              <a:ext cx="746" cy="920"/>
            </a:xfrm>
            <a:custGeom>
              <a:avLst/>
              <a:gdLst>
                <a:gd name="T0" fmla="*/ 157 w 314"/>
                <a:gd name="T1" fmla="*/ 0 h 386"/>
                <a:gd name="T2" fmla="*/ 68 w 314"/>
                <a:gd name="T3" fmla="*/ 89 h 386"/>
                <a:gd name="T4" fmla="*/ 127 w 314"/>
                <a:gd name="T5" fmla="*/ 172 h 386"/>
                <a:gd name="T6" fmla="*/ 103 w 314"/>
                <a:gd name="T7" fmla="*/ 172 h 386"/>
                <a:gd name="T8" fmla="*/ 16 w 314"/>
                <a:gd name="T9" fmla="*/ 320 h 386"/>
                <a:gd name="T10" fmla="*/ 28 w 314"/>
                <a:gd name="T11" fmla="*/ 386 h 386"/>
                <a:gd name="T12" fmla="*/ 132 w 314"/>
                <a:gd name="T13" fmla="*/ 386 h 386"/>
                <a:gd name="T14" fmla="*/ 154 w 314"/>
                <a:gd name="T15" fmla="*/ 203 h 386"/>
                <a:gd name="T16" fmla="*/ 132 w 314"/>
                <a:gd name="T17" fmla="*/ 180 h 386"/>
                <a:gd name="T18" fmla="*/ 182 w 314"/>
                <a:gd name="T19" fmla="*/ 180 h 386"/>
                <a:gd name="T20" fmla="*/ 160 w 314"/>
                <a:gd name="T21" fmla="*/ 203 h 386"/>
                <a:gd name="T22" fmla="*/ 182 w 314"/>
                <a:gd name="T23" fmla="*/ 386 h 386"/>
                <a:gd name="T24" fmla="*/ 286 w 314"/>
                <a:gd name="T25" fmla="*/ 386 h 386"/>
                <a:gd name="T26" fmla="*/ 298 w 314"/>
                <a:gd name="T27" fmla="*/ 320 h 386"/>
                <a:gd name="T28" fmla="*/ 211 w 314"/>
                <a:gd name="T29" fmla="*/ 172 h 386"/>
                <a:gd name="T30" fmla="*/ 187 w 314"/>
                <a:gd name="T31" fmla="*/ 172 h 386"/>
                <a:gd name="T32" fmla="*/ 246 w 314"/>
                <a:gd name="T33" fmla="*/ 89 h 386"/>
                <a:gd name="T34" fmla="*/ 157 w 314"/>
                <a:gd name="T35" fmla="*/ 0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4" h="386">
                  <a:moveTo>
                    <a:pt x="157" y="0"/>
                  </a:moveTo>
                  <a:cubicBezTo>
                    <a:pt x="108" y="0"/>
                    <a:pt x="68" y="40"/>
                    <a:pt x="68" y="89"/>
                  </a:cubicBezTo>
                  <a:cubicBezTo>
                    <a:pt x="68" y="127"/>
                    <a:pt x="93" y="160"/>
                    <a:pt x="127" y="172"/>
                  </a:cubicBezTo>
                  <a:cubicBezTo>
                    <a:pt x="103" y="172"/>
                    <a:pt x="103" y="172"/>
                    <a:pt x="103" y="172"/>
                  </a:cubicBezTo>
                  <a:cubicBezTo>
                    <a:pt x="55" y="172"/>
                    <a:pt x="26" y="291"/>
                    <a:pt x="16" y="320"/>
                  </a:cubicBezTo>
                  <a:cubicBezTo>
                    <a:pt x="0" y="363"/>
                    <a:pt x="28" y="386"/>
                    <a:pt x="28" y="386"/>
                  </a:cubicBezTo>
                  <a:cubicBezTo>
                    <a:pt x="132" y="386"/>
                    <a:pt x="132" y="386"/>
                    <a:pt x="132" y="386"/>
                  </a:cubicBezTo>
                  <a:cubicBezTo>
                    <a:pt x="154" y="203"/>
                    <a:pt x="154" y="203"/>
                    <a:pt x="154" y="203"/>
                  </a:cubicBezTo>
                  <a:cubicBezTo>
                    <a:pt x="132" y="180"/>
                    <a:pt x="132" y="180"/>
                    <a:pt x="132" y="180"/>
                  </a:cubicBezTo>
                  <a:cubicBezTo>
                    <a:pt x="182" y="180"/>
                    <a:pt x="182" y="180"/>
                    <a:pt x="182" y="180"/>
                  </a:cubicBezTo>
                  <a:cubicBezTo>
                    <a:pt x="160" y="203"/>
                    <a:pt x="160" y="203"/>
                    <a:pt x="160" y="203"/>
                  </a:cubicBezTo>
                  <a:cubicBezTo>
                    <a:pt x="182" y="386"/>
                    <a:pt x="182" y="386"/>
                    <a:pt x="182" y="386"/>
                  </a:cubicBezTo>
                  <a:cubicBezTo>
                    <a:pt x="286" y="386"/>
                    <a:pt x="286" y="386"/>
                    <a:pt x="286" y="386"/>
                  </a:cubicBezTo>
                  <a:cubicBezTo>
                    <a:pt x="286" y="386"/>
                    <a:pt x="314" y="363"/>
                    <a:pt x="298" y="320"/>
                  </a:cubicBezTo>
                  <a:cubicBezTo>
                    <a:pt x="288" y="291"/>
                    <a:pt x="259" y="172"/>
                    <a:pt x="211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221" y="160"/>
                    <a:pt x="246" y="127"/>
                    <a:pt x="246" y="89"/>
                  </a:cubicBezTo>
                  <a:cubicBezTo>
                    <a:pt x="246" y="40"/>
                    <a:pt x="206" y="0"/>
                    <a:pt x="15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9" name="淘宝网Chenying0907出品 48"/>
            <p:cNvSpPr>
              <a:spLocks/>
            </p:cNvSpPr>
            <p:nvPr/>
          </p:nvSpPr>
          <p:spPr bwMode="auto">
            <a:xfrm>
              <a:off x="3098" y="1871"/>
              <a:ext cx="475" cy="750"/>
            </a:xfrm>
            <a:custGeom>
              <a:avLst/>
              <a:gdLst>
                <a:gd name="T0" fmla="*/ 128 w 200"/>
                <a:gd name="T1" fmla="*/ 0 h 315"/>
                <a:gd name="T2" fmla="*/ 55 w 200"/>
                <a:gd name="T3" fmla="*/ 73 h 315"/>
                <a:gd name="T4" fmla="*/ 103 w 200"/>
                <a:gd name="T5" fmla="*/ 141 h 315"/>
                <a:gd name="T6" fmla="*/ 84 w 200"/>
                <a:gd name="T7" fmla="*/ 141 h 315"/>
                <a:gd name="T8" fmla="*/ 13 w 200"/>
                <a:gd name="T9" fmla="*/ 261 h 315"/>
                <a:gd name="T10" fmla="*/ 23 w 200"/>
                <a:gd name="T11" fmla="*/ 315 h 315"/>
                <a:gd name="T12" fmla="*/ 108 w 200"/>
                <a:gd name="T13" fmla="*/ 315 h 315"/>
                <a:gd name="T14" fmla="*/ 126 w 200"/>
                <a:gd name="T15" fmla="*/ 166 h 315"/>
                <a:gd name="T16" fmla="*/ 107 w 200"/>
                <a:gd name="T17" fmla="*/ 147 h 315"/>
                <a:gd name="T18" fmla="*/ 149 w 200"/>
                <a:gd name="T19" fmla="*/ 147 h 315"/>
                <a:gd name="T20" fmla="*/ 130 w 200"/>
                <a:gd name="T21" fmla="*/ 166 h 315"/>
                <a:gd name="T22" fmla="*/ 148 w 200"/>
                <a:gd name="T23" fmla="*/ 315 h 315"/>
                <a:gd name="T24" fmla="*/ 168 w 200"/>
                <a:gd name="T25" fmla="*/ 315 h 315"/>
                <a:gd name="T26" fmla="*/ 161 w 200"/>
                <a:gd name="T27" fmla="*/ 245 h 315"/>
                <a:gd name="T28" fmla="*/ 166 w 200"/>
                <a:gd name="T29" fmla="*/ 228 h 315"/>
                <a:gd name="T30" fmla="*/ 194 w 200"/>
                <a:gd name="T31" fmla="*/ 152 h 315"/>
                <a:gd name="T32" fmla="*/ 172 w 200"/>
                <a:gd name="T33" fmla="*/ 141 h 315"/>
                <a:gd name="T34" fmla="*/ 152 w 200"/>
                <a:gd name="T35" fmla="*/ 141 h 315"/>
                <a:gd name="T36" fmla="*/ 200 w 200"/>
                <a:gd name="T37" fmla="*/ 73 h 315"/>
                <a:gd name="T38" fmla="*/ 128 w 200"/>
                <a:gd name="T39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0" h="315">
                  <a:moveTo>
                    <a:pt x="128" y="0"/>
                  </a:moveTo>
                  <a:cubicBezTo>
                    <a:pt x="88" y="0"/>
                    <a:pt x="55" y="33"/>
                    <a:pt x="55" y="73"/>
                  </a:cubicBezTo>
                  <a:cubicBezTo>
                    <a:pt x="55" y="104"/>
                    <a:pt x="76" y="131"/>
                    <a:pt x="10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45" y="141"/>
                    <a:pt x="21" y="238"/>
                    <a:pt x="13" y="261"/>
                  </a:cubicBezTo>
                  <a:cubicBezTo>
                    <a:pt x="0" y="296"/>
                    <a:pt x="23" y="315"/>
                    <a:pt x="23" y="315"/>
                  </a:cubicBezTo>
                  <a:cubicBezTo>
                    <a:pt x="108" y="315"/>
                    <a:pt x="108" y="315"/>
                    <a:pt x="108" y="315"/>
                  </a:cubicBezTo>
                  <a:cubicBezTo>
                    <a:pt x="126" y="166"/>
                    <a:pt x="126" y="166"/>
                    <a:pt x="126" y="166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49" y="147"/>
                    <a:pt x="149" y="147"/>
                    <a:pt x="149" y="147"/>
                  </a:cubicBezTo>
                  <a:cubicBezTo>
                    <a:pt x="130" y="166"/>
                    <a:pt x="130" y="166"/>
                    <a:pt x="130" y="166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68" y="315"/>
                    <a:pt x="168" y="315"/>
                    <a:pt x="168" y="315"/>
                  </a:cubicBezTo>
                  <a:cubicBezTo>
                    <a:pt x="160" y="303"/>
                    <a:pt x="149" y="279"/>
                    <a:pt x="161" y="245"/>
                  </a:cubicBezTo>
                  <a:cubicBezTo>
                    <a:pt x="162" y="241"/>
                    <a:pt x="164" y="235"/>
                    <a:pt x="166" y="228"/>
                  </a:cubicBezTo>
                  <a:cubicBezTo>
                    <a:pt x="173" y="207"/>
                    <a:pt x="182" y="178"/>
                    <a:pt x="194" y="152"/>
                  </a:cubicBezTo>
                  <a:cubicBezTo>
                    <a:pt x="188" y="145"/>
                    <a:pt x="180" y="141"/>
                    <a:pt x="172" y="141"/>
                  </a:cubicBezTo>
                  <a:cubicBezTo>
                    <a:pt x="152" y="141"/>
                    <a:pt x="152" y="141"/>
                    <a:pt x="152" y="141"/>
                  </a:cubicBezTo>
                  <a:cubicBezTo>
                    <a:pt x="180" y="131"/>
                    <a:pt x="200" y="104"/>
                    <a:pt x="200" y="73"/>
                  </a:cubicBezTo>
                  <a:cubicBezTo>
                    <a:pt x="200" y="33"/>
                    <a:pt x="168" y="0"/>
                    <a:pt x="1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0" name="淘宝网Chenying0907出品 49"/>
            <p:cNvSpPr>
              <a:spLocks/>
            </p:cNvSpPr>
            <p:nvPr/>
          </p:nvSpPr>
          <p:spPr bwMode="auto">
            <a:xfrm>
              <a:off x="4110" y="1871"/>
              <a:ext cx="474" cy="750"/>
            </a:xfrm>
            <a:custGeom>
              <a:avLst/>
              <a:gdLst>
                <a:gd name="T0" fmla="*/ 72 w 200"/>
                <a:gd name="T1" fmla="*/ 0 h 315"/>
                <a:gd name="T2" fmla="*/ 0 w 200"/>
                <a:gd name="T3" fmla="*/ 73 h 315"/>
                <a:gd name="T4" fmla="*/ 48 w 200"/>
                <a:gd name="T5" fmla="*/ 141 h 315"/>
                <a:gd name="T6" fmla="*/ 28 w 200"/>
                <a:gd name="T7" fmla="*/ 141 h 315"/>
                <a:gd name="T8" fmla="*/ 6 w 200"/>
                <a:gd name="T9" fmla="*/ 152 h 315"/>
                <a:gd name="T10" fmla="*/ 34 w 200"/>
                <a:gd name="T11" fmla="*/ 228 h 315"/>
                <a:gd name="T12" fmla="*/ 39 w 200"/>
                <a:gd name="T13" fmla="*/ 245 h 315"/>
                <a:gd name="T14" fmla="*/ 32 w 200"/>
                <a:gd name="T15" fmla="*/ 315 h 315"/>
                <a:gd name="T16" fmla="*/ 52 w 200"/>
                <a:gd name="T17" fmla="*/ 315 h 315"/>
                <a:gd name="T18" fmla="*/ 70 w 200"/>
                <a:gd name="T19" fmla="*/ 166 h 315"/>
                <a:gd name="T20" fmla="*/ 52 w 200"/>
                <a:gd name="T21" fmla="*/ 147 h 315"/>
                <a:gd name="T22" fmla="*/ 93 w 200"/>
                <a:gd name="T23" fmla="*/ 147 h 315"/>
                <a:gd name="T24" fmla="*/ 74 w 200"/>
                <a:gd name="T25" fmla="*/ 166 h 315"/>
                <a:gd name="T26" fmla="*/ 92 w 200"/>
                <a:gd name="T27" fmla="*/ 315 h 315"/>
                <a:gd name="T28" fmla="*/ 178 w 200"/>
                <a:gd name="T29" fmla="*/ 315 h 315"/>
                <a:gd name="T30" fmla="*/ 187 w 200"/>
                <a:gd name="T31" fmla="*/ 261 h 315"/>
                <a:gd name="T32" fmla="*/ 116 w 200"/>
                <a:gd name="T33" fmla="*/ 141 h 315"/>
                <a:gd name="T34" fmla="*/ 97 w 200"/>
                <a:gd name="T35" fmla="*/ 141 h 315"/>
                <a:gd name="T36" fmla="*/ 145 w 200"/>
                <a:gd name="T37" fmla="*/ 73 h 315"/>
                <a:gd name="T38" fmla="*/ 72 w 200"/>
                <a:gd name="T39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0" h="315">
                  <a:moveTo>
                    <a:pt x="72" y="0"/>
                  </a:moveTo>
                  <a:cubicBezTo>
                    <a:pt x="32" y="0"/>
                    <a:pt x="0" y="33"/>
                    <a:pt x="0" y="73"/>
                  </a:cubicBezTo>
                  <a:cubicBezTo>
                    <a:pt x="0" y="104"/>
                    <a:pt x="20" y="131"/>
                    <a:pt x="48" y="141"/>
                  </a:cubicBezTo>
                  <a:cubicBezTo>
                    <a:pt x="28" y="141"/>
                    <a:pt x="28" y="141"/>
                    <a:pt x="28" y="141"/>
                  </a:cubicBezTo>
                  <a:cubicBezTo>
                    <a:pt x="20" y="141"/>
                    <a:pt x="13" y="145"/>
                    <a:pt x="6" y="152"/>
                  </a:cubicBezTo>
                  <a:cubicBezTo>
                    <a:pt x="18" y="178"/>
                    <a:pt x="27" y="207"/>
                    <a:pt x="34" y="228"/>
                  </a:cubicBezTo>
                  <a:cubicBezTo>
                    <a:pt x="36" y="235"/>
                    <a:pt x="38" y="241"/>
                    <a:pt x="39" y="245"/>
                  </a:cubicBezTo>
                  <a:cubicBezTo>
                    <a:pt x="52" y="279"/>
                    <a:pt x="40" y="303"/>
                    <a:pt x="32" y="315"/>
                  </a:cubicBezTo>
                  <a:cubicBezTo>
                    <a:pt x="52" y="315"/>
                    <a:pt x="52" y="315"/>
                    <a:pt x="52" y="315"/>
                  </a:cubicBezTo>
                  <a:cubicBezTo>
                    <a:pt x="70" y="166"/>
                    <a:pt x="70" y="166"/>
                    <a:pt x="70" y="166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92" y="315"/>
                    <a:pt x="92" y="315"/>
                    <a:pt x="92" y="315"/>
                  </a:cubicBezTo>
                  <a:cubicBezTo>
                    <a:pt x="178" y="315"/>
                    <a:pt x="178" y="315"/>
                    <a:pt x="178" y="315"/>
                  </a:cubicBezTo>
                  <a:cubicBezTo>
                    <a:pt x="178" y="315"/>
                    <a:pt x="200" y="296"/>
                    <a:pt x="187" y="261"/>
                  </a:cubicBezTo>
                  <a:cubicBezTo>
                    <a:pt x="179" y="238"/>
                    <a:pt x="156" y="141"/>
                    <a:pt x="116" y="141"/>
                  </a:cubicBezTo>
                  <a:cubicBezTo>
                    <a:pt x="97" y="141"/>
                    <a:pt x="97" y="141"/>
                    <a:pt x="97" y="141"/>
                  </a:cubicBezTo>
                  <a:cubicBezTo>
                    <a:pt x="125" y="131"/>
                    <a:pt x="145" y="104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sp>
        <p:nvSpPr>
          <p:cNvPr id="131" name="淘宝网Chenying0907出品 57"/>
          <p:cNvSpPr>
            <a:spLocks noEditPoints="1"/>
          </p:cNvSpPr>
          <p:nvPr/>
        </p:nvSpPr>
        <p:spPr bwMode="auto">
          <a:xfrm>
            <a:off x="7873274" y="5084264"/>
            <a:ext cx="358615" cy="359305"/>
          </a:xfrm>
          <a:custGeom>
            <a:avLst/>
            <a:gdLst>
              <a:gd name="T0" fmla="*/ 145 w 437"/>
              <a:gd name="T1" fmla="*/ 119 h 437"/>
              <a:gd name="T2" fmla="*/ 126 w 437"/>
              <a:gd name="T3" fmla="*/ 159 h 437"/>
              <a:gd name="T4" fmla="*/ 197 w 437"/>
              <a:gd name="T5" fmla="*/ 237 h 437"/>
              <a:gd name="T6" fmla="*/ 214 w 437"/>
              <a:gd name="T7" fmla="*/ 245 h 437"/>
              <a:gd name="T8" fmla="*/ 276 w 437"/>
              <a:gd name="T9" fmla="*/ 245 h 437"/>
              <a:gd name="T10" fmla="*/ 276 w 437"/>
              <a:gd name="T11" fmla="*/ 196 h 437"/>
              <a:gd name="T12" fmla="*/ 225 w 437"/>
              <a:gd name="T13" fmla="*/ 196 h 437"/>
              <a:gd name="T14" fmla="*/ 161 w 437"/>
              <a:gd name="T15" fmla="*/ 126 h 437"/>
              <a:gd name="T16" fmla="*/ 145 w 437"/>
              <a:gd name="T17" fmla="*/ 119 h 437"/>
              <a:gd name="T18" fmla="*/ 219 w 437"/>
              <a:gd name="T19" fmla="*/ 388 h 437"/>
              <a:gd name="T20" fmla="*/ 48 w 437"/>
              <a:gd name="T21" fmla="*/ 218 h 437"/>
              <a:gd name="T22" fmla="*/ 219 w 437"/>
              <a:gd name="T23" fmla="*/ 48 h 437"/>
              <a:gd name="T24" fmla="*/ 388 w 437"/>
              <a:gd name="T25" fmla="*/ 218 h 437"/>
              <a:gd name="T26" fmla="*/ 219 w 437"/>
              <a:gd name="T27" fmla="*/ 388 h 437"/>
              <a:gd name="T28" fmla="*/ 219 w 437"/>
              <a:gd name="T29" fmla="*/ 0 h 437"/>
              <a:gd name="T30" fmla="*/ 0 w 437"/>
              <a:gd name="T31" fmla="*/ 218 h 437"/>
              <a:gd name="T32" fmla="*/ 219 w 437"/>
              <a:gd name="T33" fmla="*/ 437 h 437"/>
              <a:gd name="T34" fmla="*/ 437 w 437"/>
              <a:gd name="T35" fmla="*/ 218 h 437"/>
              <a:gd name="T36" fmla="*/ 219 w 437"/>
              <a:gd name="T37" fmla="*/ 0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37" h="437">
                <a:moveTo>
                  <a:pt x="145" y="119"/>
                </a:moveTo>
                <a:cubicBezTo>
                  <a:pt x="127" y="119"/>
                  <a:pt x="110" y="142"/>
                  <a:pt x="126" y="159"/>
                </a:cubicBezTo>
                <a:cubicBezTo>
                  <a:pt x="197" y="237"/>
                  <a:pt x="197" y="237"/>
                  <a:pt x="197" y="237"/>
                </a:cubicBezTo>
                <a:cubicBezTo>
                  <a:pt x="201" y="242"/>
                  <a:pt x="207" y="245"/>
                  <a:pt x="214" y="245"/>
                </a:cubicBezTo>
                <a:cubicBezTo>
                  <a:pt x="276" y="245"/>
                  <a:pt x="276" y="245"/>
                  <a:pt x="276" y="245"/>
                </a:cubicBezTo>
                <a:cubicBezTo>
                  <a:pt x="306" y="245"/>
                  <a:pt x="309" y="196"/>
                  <a:pt x="276" y="196"/>
                </a:cubicBezTo>
                <a:cubicBezTo>
                  <a:pt x="225" y="196"/>
                  <a:pt x="225" y="196"/>
                  <a:pt x="225" y="196"/>
                </a:cubicBezTo>
                <a:cubicBezTo>
                  <a:pt x="161" y="126"/>
                  <a:pt x="161" y="126"/>
                  <a:pt x="161" y="126"/>
                </a:cubicBezTo>
                <a:cubicBezTo>
                  <a:pt x="156" y="121"/>
                  <a:pt x="151" y="119"/>
                  <a:pt x="145" y="119"/>
                </a:cubicBezTo>
                <a:moveTo>
                  <a:pt x="219" y="388"/>
                </a:moveTo>
                <a:cubicBezTo>
                  <a:pt x="124" y="388"/>
                  <a:pt x="48" y="312"/>
                  <a:pt x="48" y="218"/>
                </a:cubicBezTo>
                <a:cubicBezTo>
                  <a:pt x="48" y="124"/>
                  <a:pt x="124" y="48"/>
                  <a:pt x="219" y="48"/>
                </a:cubicBezTo>
                <a:cubicBezTo>
                  <a:pt x="313" y="48"/>
                  <a:pt x="388" y="124"/>
                  <a:pt x="388" y="218"/>
                </a:cubicBezTo>
                <a:cubicBezTo>
                  <a:pt x="388" y="312"/>
                  <a:pt x="313" y="388"/>
                  <a:pt x="219" y="388"/>
                </a:cubicBezTo>
                <a:moveTo>
                  <a:pt x="219" y="0"/>
                </a:moveTo>
                <a:cubicBezTo>
                  <a:pt x="98" y="0"/>
                  <a:pt x="0" y="97"/>
                  <a:pt x="0" y="218"/>
                </a:cubicBezTo>
                <a:cubicBezTo>
                  <a:pt x="0" y="339"/>
                  <a:pt x="98" y="437"/>
                  <a:pt x="219" y="437"/>
                </a:cubicBezTo>
                <a:cubicBezTo>
                  <a:pt x="339" y="437"/>
                  <a:pt x="437" y="339"/>
                  <a:pt x="437" y="218"/>
                </a:cubicBezTo>
                <a:cubicBezTo>
                  <a:pt x="437" y="97"/>
                  <a:pt x="339" y="0"/>
                  <a:pt x="219" y="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132" name="淘宝网Chenying0907出品 131"/>
          <p:cNvGrpSpPr/>
          <p:nvPr/>
        </p:nvGrpSpPr>
        <p:grpSpPr>
          <a:xfrm>
            <a:off x="3725096" y="4171055"/>
            <a:ext cx="1514590" cy="786275"/>
            <a:chOff x="4123036" y="1197871"/>
            <a:chExt cx="1000117" cy="786275"/>
          </a:xfrm>
        </p:grpSpPr>
        <p:sp>
          <p:nvSpPr>
            <p:cNvPr id="133" name="淘宝网Chenying0907出品 132"/>
            <p:cNvSpPr txBox="1"/>
            <p:nvPr/>
          </p:nvSpPr>
          <p:spPr>
            <a:xfrm>
              <a:off x="4123036" y="1197871"/>
              <a:ext cx="10001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01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4" name="淘宝网Chenying0907出品 133"/>
            <p:cNvSpPr txBox="1"/>
            <p:nvPr/>
          </p:nvSpPr>
          <p:spPr>
            <a:xfrm>
              <a:off x="4266701" y="1707147"/>
              <a:ext cx="7404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OPTION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35" name="淘宝网Chenying0907出品 134"/>
          <p:cNvGrpSpPr/>
          <p:nvPr/>
        </p:nvGrpSpPr>
        <p:grpSpPr>
          <a:xfrm>
            <a:off x="4927895" y="3189516"/>
            <a:ext cx="1602022" cy="776749"/>
            <a:chOff x="4123036" y="1197871"/>
            <a:chExt cx="1000117" cy="776749"/>
          </a:xfrm>
        </p:grpSpPr>
        <p:sp>
          <p:nvSpPr>
            <p:cNvPr id="136" name="淘宝网Chenying0907出品 135"/>
            <p:cNvSpPr txBox="1"/>
            <p:nvPr/>
          </p:nvSpPr>
          <p:spPr>
            <a:xfrm>
              <a:off x="4123036" y="1197871"/>
              <a:ext cx="10001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02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7" name="淘宝网Chenying0907出品 136"/>
            <p:cNvSpPr txBox="1"/>
            <p:nvPr/>
          </p:nvSpPr>
          <p:spPr>
            <a:xfrm>
              <a:off x="4266701" y="1697621"/>
              <a:ext cx="7404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OPTION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38" name="淘宝网Chenying0907出品 137"/>
          <p:cNvGrpSpPr/>
          <p:nvPr/>
        </p:nvGrpSpPr>
        <p:grpSpPr>
          <a:xfrm>
            <a:off x="7439036" y="3195521"/>
            <a:ext cx="1576430" cy="779923"/>
            <a:chOff x="4123036" y="1197871"/>
            <a:chExt cx="1000117" cy="779923"/>
          </a:xfrm>
        </p:grpSpPr>
        <p:sp>
          <p:nvSpPr>
            <p:cNvPr id="139" name="淘宝网Chenying0907出品 138"/>
            <p:cNvSpPr txBox="1"/>
            <p:nvPr/>
          </p:nvSpPr>
          <p:spPr>
            <a:xfrm>
              <a:off x="4123036" y="1197871"/>
              <a:ext cx="10001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04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0" name="淘宝网Chenying0907出品 139"/>
            <p:cNvSpPr txBox="1"/>
            <p:nvPr/>
          </p:nvSpPr>
          <p:spPr>
            <a:xfrm>
              <a:off x="4266701" y="1700795"/>
              <a:ext cx="7404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OPTION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41" name="淘宝网Chenying0907出品 140"/>
          <p:cNvGrpSpPr/>
          <p:nvPr/>
        </p:nvGrpSpPr>
        <p:grpSpPr>
          <a:xfrm>
            <a:off x="6275260" y="4136799"/>
            <a:ext cx="1480348" cy="779923"/>
            <a:chOff x="4123036" y="1197871"/>
            <a:chExt cx="1000117" cy="779923"/>
          </a:xfrm>
        </p:grpSpPr>
        <p:sp>
          <p:nvSpPr>
            <p:cNvPr id="142" name="淘宝网Chenying0907出品 141"/>
            <p:cNvSpPr txBox="1"/>
            <p:nvPr/>
          </p:nvSpPr>
          <p:spPr>
            <a:xfrm>
              <a:off x="4123036" y="1197871"/>
              <a:ext cx="10001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03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3" name="淘宝网Chenying0907出品 142"/>
            <p:cNvSpPr txBox="1"/>
            <p:nvPr/>
          </p:nvSpPr>
          <p:spPr>
            <a:xfrm>
              <a:off x="4266701" y="1700795"/>
              <a:ext cx="7404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OPTION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269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3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04167E-6 0.03889 L 1.04167E-6 -0.14815 " pathEditMode="relative" rAng="0" ptsTypes="AA">
                                      <p:cBhvr>
                                        <p:cTn id="28" dur="750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30000" decel="3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04167E-6 0.03842 L 1.04167E-6 1.85185E-6 " pathEditMode="relative" rAng="0" ptsTypes="AA">
                                      <p:cBhvr>
                                        <p:cTn id="30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523 3.46945E-18 L -0.10885 3.46945E-18 " pathEditMode="relative" rAng="0" ptsTypes="AA">
                                      <p:cBhvr>
                                        <p:cTn id="37" dur="75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1602 3.46945E-18 L 6.25E-7 3.46945E-18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decel="3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66667E-6 -0.03982 L -1.66667E-6 0.14815 " pathEditMode="relative" rAng="0" ptsTypes="AA">
                                      <p:cBhvr>
                                        <p:cTn id="46" dur="75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30000" decel="3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66667E-6 -0.03982 L -1.66667E-6 1.85185E-6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3 -2.22222E-6 L 0.11081 -2.22222E-6 " pathEditMode="relative" rAng="0" ptsTypes="AA">
                                      <p:cBhvr>
                                        <p:cTn id="55" dur="75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799 -2.22222E-6 L 5E-6 -2.22222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4" grpId="0"/>
      <p:bldP spid="4" grpId="1"/>
      <p:bldP spid="82" grpId="0" animBg="1"/>
      <p:bldP spid="82" grpId="1" animBg="1"/>
      <p:bldP spid="82" grpId="2" animBg="1"/>
      <p:bldP spid="86" grpId="0" animBg="1"/>
      <p:bldP spid="86" grpId="1" animBg="1"/>
      <p:bldP spid="86" grpId="2" animBg="1"/>
      <p:bldP spid="90" grpId="0" animBg="1"/>
      <p:bldP spid="90" grpId="1" animBg="1"/>
      <p:bldP spid="90" grpId="2" animBg="1"/>
      <p:bldP spid="94" grpId="0" animBg="1"/>
      <p:bldP spid="94" grpId="1" animBg="1"/>
      <p:bldP spid="94" grpId="2" animBg="1"/>
      <p:bldP spid="126" grpId="0" animBg="1"/>
      <p:bldP spid="1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直线连接符 45"/>
          <p:cNvCxnSpPr>
            <a:stCxn id="41" idx="6"/>
            <a:endCxn id="80" idx="3"/>
          </p:cNvCxnSpPr>
          <p:nvPr/>
        </p:nvCxnSpPr>
        <p:spPr>
          <a:xfrm flipV="1">
            <a:off x="4278443" y="4034657"/>
            <a:ext cx="975211" cy="468172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连接符 47"/>
          <p:cNvCxnSpPr>
            <a:stCxn id="80" idx="5"/>
            <a:endCxn id="23" idx="2"/>
          </p:cNvCxnSpPr>
          <p:nvPr/>
        </p:nvCxnSpPr>
        <p:spPr>
          <a:xfrm>
            <a:off x="6938347" y="4034657"/>
            <a:ext cx="638969" cy="388074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49"/>
          <p:cNvCxnSpPr>
            <a:stCxn id="23" idx="7"/>
            <a:endCxn id="26" idx="3"/>
          </p:cNvCxnSpPr>
          <p:nvPr/>
        </p:nvCxnSpPr>
        <p:spPr>
          <a:xfrm flipV="1">
            <a:off x="8446352" y="3353661"/>
            <a:ext cx="353623" cy="709103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连接符 51"/>
          <p:cNvCxnSpPr>
            <a:stCxn id="41" idx="1"/>
            <a:endCxn id="42" idx="5"/>
          </p:cNvCxnSpPr>
          <p:nvPr/>
        </p:nvCxnSpPr>
        <p:spPr>
          <a:xfrm flipH="1" flipV="1">
            <a:off x="2283103" y="3015665"/>
            <a:ext cx="870988" cy="1021442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淘宝网Chenying0907出品 22"/>
          <p:cNvSpPr/>
          <p:nvPr/>
        </p:nvSpPr>
        <p:spPr>
          <a:xfrm>
            <a:off x="7577316" y="3913661"/>
            <a:ext cx="1018139" cy="1018139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6000" dirty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3</a:t>
            </a:r>
            <a:endParaRPr kumimoji="1" lang="zh-CN" altLang="en-US" sz="6000" dirty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26" name="淘宝网Chenying0907出品 25"/>
          <p:cNvSpPr/>
          <p:nvPr/>
        </p:nvSpPr>
        <p:spPr>
          <a:xfrm>
            <a:off x="8619356" y="2300935"/>
            <a:ext cx="1233345" cy="1233345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8000" dirty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4</a:t>
            </a:r>
            <a:endParaRPr kumimoji="1" lang="zh-CN" altLang="en-US" sz="8000" dirty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41" name="淘宝网Chenying0907出品 40"/>
          <p:cNvSpPr/>
          <p:nvPr/>
        </p:nvSpPr>
        <p:spPr>
          <a:xfrm>
            <a:off x="2961183" y="3844199"/>
            <a:ext cx="1317260" cy="1317260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8000" dirty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2</a:t>
            </a:r>
            <a:endParaRPr kumimoji="1" lang="zh-CN" altLang="en-US" sz="8000" dirty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grpSp>
        <p:nvGrpSpPr>
          <p:cNvPr id="40" name="组 39"/>
          <p:cNvGrpSpPr/>
          <p:nvPr/>
        </p:nvGrpSpPr>
        <p:grpSpPr>
          <a:xfrm>
            <a:off x="5111810" y="2205913"/>
            <a:ext cx="1968382" cy="1968382"/>
            <a:chOff x="4963924" y="2157786"/>
            <a:chExt cx="2120152" cy="2120152"/>
          </a:xfrm>
        </p:grpSpPr>
        <p:sp>
          <p:nvSpPr>
            <p:cNvPr id="25" name="淘宝网Chenying0907出品 24"/>
            <p:cNvSpPr/>
            <p:nvPr/>
          </p:nvSpPr>
          <p:spPr>
            <a:xfrm>
              <a:off x="4963924" y="2157786"/>
              <a:ext cx="2120152" cy="2120152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63922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endParaRPr kumimoji="1" lang="zh-CN" altLang="en-US" sz="13800" dirty="0" smtClean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7" name="淘宝网Chenying0907出品 16"/>
            <p:cNvSpPr txBox="1"/>
            <p:nvPr/>
          </p:nvSpPr>
          <p:spPr>
            <a:xfrm>
              <a:off x="5261532" y="2594794"/>
              <a:ext cx="1524934" cy="1292879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lvl="0" algn="ctr">
                <a:defRPr sz="8000">
                  <a:solidFill>
                    <a:srgbClr val="41AAD5"/>
                  </a:solidFill>
                  <a:effectLst>
                    <a:innerShdw blurRad="63500" dist="50800" dir="16200000">
                      <a:prstClr val="black">
                        <a:alpha val="50000"/>
                      </a:prstClr>
                    </a:innerShdw>
                  </a:effectLst>
                  <a:latin typeface="Calibri" panose="020F0502020204030204"/>
                  <a:ea typeface="宋体" panose="02010600030101010101" pitchFamily="2" charset="-122"/>
                </a:defRPr>
              </a:lvl1pPr>
            </a:lstStyle>
            <a:p>
              <a:r>
                <a:rPr lang="zh-CN" altLang="en-US" sz="4800" b="1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  <a:p>
              <a:r>
                <a:rPr lang="en-US" altLang="zh-CN" sz="2400" dirty="0" smtClean="0">
                  <a:solidFill>
                    <a:schemeClr val="tx2"/>
                  </a:solidFill>
                </a:rPr>
                <a:t>CONTENT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</p:grpSp>
      <p:sp>
        <p:nvSpPr>
          <p:cNvPr id="38" name="淘宝网Chenying0907出品 37"/>
          <p:cNvSpPr txBox="1"/>
          <p:nvPr/>
        </p:nvSpPr>
        <p:spPr>
          <a:xfrm>
            <a:off x="2597443" y="5229164"/>
            <a:ext cx="2044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Giving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59" name="淘宝网Chenying0907出品 58"/>
          <p:cNvSpPr txBox="1"/>
          <p:nvPr/>
        </p:nvSpPr>
        <p:spPr>
          <a:xfrm>
            <a:off x="2507334" y="2298222"/>
            <a:ext cx="2044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Dreaming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8" name="淘宝网Chenying0907出品 67"/>
          <p:cNvSpPr txBox="1"/>
          <p:nvPr/>
        </p:nvSpPr>
        <p:spPr>
          <a:xfrm>
            <a:off x="6743607" y="5090621"/>
            <a:ext cx="2685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Victory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9" name="淘宝网Chenying0907出品 68"/>
          <p:cNvSpPr txBox="1"/>
          <p:nvPr/>
        </p:nvSpPr>
        <p:spPr>
          <a:xfrm>
            <a:off x="9961933" y="2655997"/>
            <a:ext cx="2014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Openness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2" name="淘宝网Chenying0907出品 41"/>
          <p:cNvSpPr/>
          <p:nvPr/>
        </p:nvSpPr>
        <p:spPr>
          <a:xfrm>
            <a:off x="1371436" y="2103998"/>
            <a:ext cx="1068084" cy="1068084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6000" dirty="0">
                <a:solidFill>
                  <a:schemeClr val="tx2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1</a:t>
            </a:r>
            <a:endParaRPr kumimoji="1" lang="zh-CN" altLang="en-US" sz="6000" dirty="0">
              <a:solidFill>
                <a:schemeClr val="tx2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80" name="淘宝网Chenying0907出品 79"/>
          <p:cNvSpPr/>
          <p:nvPr/>
        </p:nvSpPr>
        <p:spPr>
          <a:xfrm>
            <a:off x="4904743" y="2001053"/>
            <a:ext cx="2382515" cy="2382515"/>
          </a:xfrm>
          <a:prstGeom prst="ellipse">
            <a:avLst/>
          </a:prstGeom>
          <a:noFill/>
          <a:ln w="6350">
            <a:solidFill>
              <a:schemeClr val="bg1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 animBg="1"/>
      <p:bldP spid="41" grpId="0" animBg="1"/>
      <p:bldP spid="38" grpId="0"/>
      <p:bldP spid="59" grpId="0"/>
      <p:bldP spid="68" grpId="0"/>
      <p:bldP spid="69" grpId="0"/>
      <p:bldP spid="42" grpId="0" animBg="1"/>
      <p:bldP spid="8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立方体 1"/>
          <p:cNvSpPr/>
          <p:nvPr/>
        </p:nvSpPr>
        <p:spPr>
          <a:xfrm rot="21091489" flipH="1">
            <a:off x="2579769" y="4664904"/>
            <a:ext cx="2015442" cy="820944"/>
          </a:xfrm>
          <a:prstGeom prst="cube">
            <a:avLst>
              <a:gd name="adj" fmla="val 91797"/>
            </a:avLst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立方体 2"/>
          <p:cNvSpPr/>
          <p:nvPr/>
        </p:nvSpPr>
        <p:spPr>
          <a:xfrm rot="21091489" flipH="1">
            <a:off x="3779863" y="4156108"/>
            <a:ext cx="2015442" cy="820944"/>
          </a:xfrm>
          <a:prstGeom prst="cube">
            <a:avLst>
              <a:gd name="adj" fmla="val 91594"/>
            </a:avLst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立方体 3"/>
          <p:cNvSpPr/>
          <p:nvPr/>
        </p:nvSpPr>
        <p:spPr>
          <a:xfrm rot="21091489" flipH="1">
            <a:off x="4979958" y="3647311"/>
            <a:ext cx="2015442" cy="820944"/>
          </a:xfrm>
          <a:prstGeom prst="cube">
            <a:avLst>
              <a:gd name="adj" fmla="val 89691"/>
            </a:avLst>
          </a:prstGeom>
          <a:solidFill>
            <a:schemeClr val="bg2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" name="立方体 4"/>
          <p:cNvSpPr/>
          <p:nvPr/>
        </p:nvSpPr>
        <p:spPr>
          <a:xfrm rot="21091489" flipH="1">
            <a:off x="6180054" y="3138515"/>
            <a:ext cx="2015442" cy="820944"/>
          </a:xfrm>
          <a:prstGeom prst="cube">
            <a:avLst>
              <a:gd name="adj" fmla="val 92546"/>
            </a:avLst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立方体 5"/>
          <p:cNvSpPr/>
          <p:nvPr/>
        </p:nvSpPr>
        <p:spPr>
          <a:xfrm rot="21091489" flipH="1">
            <a:off x="7380148" y="2629718"/>
            <a:ext cx="2015442" cy="820944"/>
          </a:xfrm>
          <a:prstGeom prst="cube">
            <a:avLst>
              <a:gd name="adj" fmla="val 91190"/>
            </a:avLst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7" name="淘宝网Chenying0907出品 6"/>
          <p:cNvGrpSpPr/>
          <p:nvPr/>
        </p:nvGrpSpPr>
        <p:grpSpPr>
          <a:xfrm>
            <a:off x="8054588" y="1928400"/>
            <a:ext cx="444519" cy="1013958"/>
            <a:chOff x="8429975" y="1449805"/>
            <a:chExt cx="444519" cy="1013958"/>
          </a:xfrm>
        </p:grpSpPr>
        <p:cxnSp>
          <p:nvCxnSpPr>
            <p:cNvPr id="8" name="淘宝网Chenying0907出品 7"/>
            <p:cNvCxnSpPr/>
            <p:nvPr/>
          </p:nvCxnSpPr>
          <p:spPr>
            <a:xfrm>
              <a:off x="8652235" y="1894324"/>
              <a:ext cx="0" cy="569439"/>
            </a:xfrm>
            <a:prstGeom prst="line">
              <a:avLst/>
            </a:prstGeom>
            <a:ln w="19050">
              <a:solidFill>
                <a:schemeClr val="bg2">
                  <a:alpha val="8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淘宝网Chenying0907出品 8"/>
            <p:cNvSpPr/>
            <p:nvPr/>
          </p:nvSpPr>
          <p:spPr>
            <a:xfrm>
              <a:off x="8429975" y="1449805"/>
              <a:ext cx="444519" cy="444519"/>
            </a:xfrm>
            <a:prstGeom prst="ellipse">
              <a:avLst/>
            </a:prstGeom>
            <a:solidFill>
              <a:schemeClr val="bg2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0" name="KSO_Shape"/>
            <p:cNvSpPr>
              <a:spLocks/>
            </p:cNvSpPr>
            <p:nvPr/>
          </p:nvSpPr>
          <p:spPr bwMode="auto">
            <a:xfrm>
              <a:off x="8557350" y="1566782"/>
              <a:ext cx="189769" cy="210565"/>
            </a:xfrm>
            <a:custGeom>
              <a:avLst/>
              <a:gdLst>
                <a:gd name="T0" fmla="*/ 1592169 w 3407"/>
                <a:gd name="T1" fmla="*/ 450338 h 3778"/>
                <a:gd name="T2" fmla="*/ 1432047 w 3407"/>
                <a:gd name="T3" fmla="*/ 900675 h 3778"/>
                <a:gd name="T4" fmla="*/ 1591216 w 3407"/>
                <a:gd name="T5" fmla="*/ 1351013 h 3778"/>
                <a:gd name="T6" fmla="*/ 1121333 w 3407"/>
                <a:gd name="T7" fmla="*/ 1435838 h 3778"/>
                <a:gd name="T8" fmla="*/ 811573 w 3407"/>
                <a:gd name="T9" fmla="*/ 1800397 h 3778"/>
                <a:gd name="T10" fmla="*/ 502765 w 3407"/>
                <a:gd name="T11" fmla="*/ 1436791 h 3778"/>
                <a:gd name="T12" fmla="*/ 32882 w 3407"/>
                <a:gd name="T13" fmla="*/ 1350059 h 3778"/>
                <a:gd name="T14" fmla="*/ 193005 w 3407"/>
                <a:gd name="T15" fmla="*/ 900675 h 3778"/>
                <a:gd name="T16" fmla="*/ 31929 w 3407"/>
                <a:gd name="T17" fmla="*/ 450338 h 3778"/>
                <a:gd name="T18" fmla="*/ 502765 w 3407"/>
                <a:gd name="T19" fmla="*/ 364082 h 3778"/>
                <a:gd name="T20" fmla="*/ 811573 w 3407"/>
                <a:gd name="T21" fmla="*/ 0 h 3778"/>
                <a:gd name="T22" fmla="*/ 1121333 w 3407"/>
                <a:gd name="T23" fmla="*/ 363129 h 3778"/>
                <a:gd name="T24" fmla="*/ 222551 w 3407"/>
                <a:gd name="T25" fmla="*/ 391722 h 3778"/>
                <a:gd name="T26" fmla="*/ 75772 w 3407"/>
                <a:gd name="T27" fmla="*/ 644769 h 3778"/>
                <a:gd name="T28" fmla="*/ 438430 w 3407"/>
                <a:gd name="T29" fmla="*/ 683846 h 3778"/>
                <a:gd name="T30" fmla="*/ 222551 w 3407"/>
                <a:gd name="T31" fmla="*/ 391722 h 3778"/>
                <a:gd name="T32" fmla="*/ 76249 w 3407"/>
                <a:gd name="T33" fmla="*/ 1156581 h 3778"/>
                <a:gd name="T34" fmla="*/ 223028 w 3407"/>
                <a:gd name="T35" fmla="*/ 1409151 h 3778"/>
                <a:gd name="T36" fmla="*/ 438430 w 3407"/>
                <a:gd name="T37" fmla="*/ 1118457 h 3778"/>
                <a:gd name="T38" fmla="*/ 267347 w 3407"/>
                <a:gd name="T39" fmla="*/ 900675 h 3778"/>
                <a:gd name="T40" fmla="*/ 426516 w 3407"/>
                <a:gd name="T41" fmla="*/ 899722 h 3778"/>
                <a:gd name="T42" fmla="*/ 430329 w 3407"/>
                <a:gd name="T43" fmla="*/ 762953 h 3778"/>
                <a:gd name="T44" fmla="*/ 647161 w 3407"/>
                <a:gd name="T45" fmla="*/ 1183744 h 3778"/>
                <a:gd name="T46" fmla="*/ 976461 w 3407"/>
                <a:gd name="T47" fmla="*/ 1183744 h 3778"/>
                <a:gd name="T48" fmla="*/ 1139919 w 3407"/>
                <a:gd name="T49" fmla="*/ 899722 h 3778"/>
                <a:gd name="T50" fmla="*/ 975508 w 3407"/>
                <a:gd name="T51" fmla="*/ 616176 h 3778"/>
                <a:gd name="T52" fmla="*/ 649544 w 3407"/>
                <a:gd name="T53" fmla="*/ 616176 h 3778"/>
                <a:gd name="T54" fmla="*/ 485133 w 3407"/>
                <a:gd name="T55" fmla="*/ 899722 h 3778"/>
                <a:gd name="T56" fmla="*/ 647161 w 3407"/>
                <a:gd name="T57" fmla="*/ 1183744 h 3778"/>
                <a:gd name="T58" fmla="*/ 742949 w 3407"/>
                <a:gd name="T59" fmla="*/ 501328 h 3778"/>
                <a:gd name="T60" fmla="*/ 499906 w 3407"/>
                <a:gd name="T61" fmla="*/ 641910 h 3778"/>
                <a:gd name="T62" fmla="*/ 742949 w 3407"/>
                <a:gd name="T63" fmla="*/ 1300022 h 3778"/>
                <a:gd name="T64" fmla="*/ 500859 w 3407"/>
                <a:gd name="T65" fmla="*/ 1160394 h 3778"/>
                <a:gd name="T66" fmla="*/ 742949 w 3407"/>
                <a:gd name="T67" fmla="*/ 1300022 h 3778"/>
                <a:gd name="T68" fmla="*/ 1070342 w 3407"/>
                <a:gd name="T69" fmla="*/ 376949 h 3778"/>
                <a:gd name="T70" fmla="*/ 811573 w 3407"/>
                <a:gd name="T71" fmla="*/ 44795 h 3778"/>
                <a:gd name="T72" fmla="*/ 553757 w 3407"/>
                <a:gd name="T73" fmla="*/ 375043 h 3778"/>
                <a:gd name="T74" fmla="*/ 812526 w 3407"/>
                <a:gd name="T75" fmla="*/ 1332427 h 3778"/>
                <a:gd name="T76" fmla="*/ 665747 w 3407"/>
                <a:gd name="T77" fmla="*/ 1665534 h 3778"/>
                <a:gd name="T78" fmla="*/ 957398 w 3407"/>
                <a:gd name="T79" fmla="*/ 1665534 h 3778"/>
                <a:gd name="T80" fmla="*/ 812526 w 3407"/>
                <a:gd name="T81" fmla="*/ 1332427 h 3778"/>
                <a:gd name="T82" fmla="*/ 880673 w 3407"/>
                <a:gd name="T83" fmla="*/ 1300022 h 3778"/>
                <a:gd name="T84" fmla="*/ 1124193 w 3407"/>
                <a:gd name="T85" fmla="*/ 1161347 h 3778"/>
                <a:gd name="T86" fmla="*/ 1085115 w 3407"/>
                <a:gd name="T87" fmla="*/ 427940 h 3778"/>
                <a:gd name="T88" fmla="*/ 1004101 w 3407"/>
                <a:gd name="T89" fmla="*/ 566615 h 3778"/>
                <a:gd name="T90" fmla="*/ 1085115 w 3407"/>
                <a:gd name="T91" fmla="*/ 427940 h 3778"/>
                <a:gd name="T92" fmla="*/ 1547373 w 3407"/>
                <a:gd name="T93" fmla="*/ 644769 h 3778"/>
                <a:gd name="T94" fmla="*/ 1401547 w 3407"/>
                <a:gd name="T95" fmla="*/ 392199 h 3778"/>
                <a:gd name="T96" fmla="*/ 1186621 w 3407"/>
                <a:gd name="T97" fmla="*/ 685752 h 3778"/>
                <a:gd name="T98" fmla="*/ 1401071 w 3407"/>
                <a:gd name="T99" fmla="*/ 1409628 h 3778"/>
                <a:gd name="T100" fmla="*/ 1546897 w 3407"/>
                <a:gd name="T101" fmla="*/ 1157534 h 3778"/>
                <a:gd name="T102" fmla="*/ 1185668 w 3407"/>
                <a:gd name="T103" fmla="*/ 1117504 h 3778"/>
                <a:gd name="T104" fmla="*/ 1401071 w 3407"/>
                <a:gd name="T105" fmla="*/ 1409628 h 3778"/>
                <a:gd name="T106" fmla="*/ 1356751 w 3407"/>
                <a:gd name="T107" fmla="*/ 900675 h 3778"/>
                <a:gd name="T108" fmla="*/ 1198535 w 3407"/>
                <a:gd name="T109" fmla="*/ 899722 h 3778"/>
                <a:gd name="T110" fmla="*/ 1280026 w 3407"/>
                <a:gd name="T111" fmla="*/ 972634 h 377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3407" h="3778">
                  <a:moveTo>
                    <a:pt x="2976" y="731"/>
                  </a:moveTo>
                  <a:cubicBezTo>
                    <a:pt x="3154" y="759"/>
                    <a:pt x="3275" y="830"/>
                    <a:pt x="3341" y="945"/>
                  </a:cubicBezTo>
                  <a:cubicBezTo>
                    <a:pt x="3406" y="1060"/>
                    <a:pt x="3407" y="1201"/>
                    <a:pt x="3344" y="1368"/>
                  </a:cubicBezTo>
                  <a:cubicBezTo>
                    <a:pt x="3280" y="1536"/>
                    <a:pt x="3167" y="1710"/>
                    <a:pt x="3005" y="1890"/>
                  </a:cubicBezTo>
                  <a:cubicBezTo>
                    <a:pt x="3166" y="2070"/>
                    <a:pt x="3278" y="2244"/>
                    <a:pt x="3342" y="2412"/>
                  </a:cubicBezTo>
                  <a:cubicBezTo>
                    <a:pt x="3405" y="2579"/>
                    <a:pt x="3404" y="2720"/>
                    <a:pt x="3339" y="2835"/>
                  </a:cubicBezTo>
                  <a:cubicBezTo>
                    <a:pt x="3272" y="2950"/>
                    <a:pt x="3150" y="3022"/>
                    <a:pt x="2974" y="3050"/>
                  </a:cubicBezTo>
                  <a:cubicBezTo>
                    <a:pt x="2798" y="3079"/>
                    <a:pt x="2590" y="3067"/>
                    <a:pt x="2353" y="3013"/>
                  </a:cubicBezTo>
                  <a:cubicBezTo>
                    <a:pt x="2279" y="3246"/>
                    <a:pt x="2185" y="3431"/>
                    <a:pt x="2072" y="3570"/>
                  </a:cubicBezTo>
                  <a:cubicBezTo>
                    <a:pt x="1958" y="3709"/>
                    <a:pt x="1836" y="3778"/>
                    <a:pt x="1703" y="3778"/>
                  </a:cubicBezTo>
                  <a:cubicBezTo>
                    <a:pt x="1570" y="3778"/>
                    <a:pt x="1448" y="3709"/>
                    <a:pt x="1335" y="3570"/>
                  </a:cubicBezTo>
                  <a:cubicBezTo>
                    <a:pt x="1222" y="3431"/>
                    <a:pt x="1129" y="3246"/>
                    <a:pt x="1055" y="3015"/>
                  </a:cubicBezTo>
                  <a:cubicBezTo>
                    <a:pt x="817" y="3066"/>
                    <a:pt x="610" y="3077"/>
                    <a:pt x="433" y="3048"/>
                  </a:cubicBezTo>
                  <a:cubicBezTo>
                    <a:pt x="256" y="3020"/>
                    <a:pt x="135" y="2948"/>
                    <a:pt x="69" y="2833"/>
                  </a:cubicBezTo>
                  <a:cubicBezTo>
                    <a:pt x="4" y="2718"/>
                    <a:pt x="2" y="2577"/>
                    <a:pt x="65" y="2411"/>
                  </a:cubicBezTo>
                  <a:cubicBezTo>
                    <a:pt x="128" y="2244"/>
                    <a:pt x="241" y="2070"/>
                    <a:pt x="405" y="1890"/>
                  </a:cubicBezTo>
                  <a:cubicBezTo>
                    <a:pt x="241" y="1710"/>
                    <a:pt x="127" y="1536"/>
                    <a:pt x="64" y="1368"/>
                  </a:cubicBezTo>
                  <a:cubicBezTo>
                    <a:pt x="0" y="1201"/>
                    <a:pt x="1" y="1060"/>
                    <a:pt x="67" y="945"/>
                  </a:cubicBezTo>
                  <a:cubicBezTo>
                    <a:pt x="133" y="830"/>
                    <a:pt x="254" y="759"/>
                    <a:pt x="432" y="731"/>
                  </a:cubicBezTo>
                  <a:cubicBezTo>
                    <a:pt x="610" y="703"/>
                    <a:pt x="817" y="714"/>
                    <a:pt x="1055" y="764"/>
                  </a:cubicBezTo>
                  <a:cubicBezTo>
                    <a:pt x="1127" y="534"/>
                    <a:pt x="1220" y="348"/>
                    <a:pt x="1334" y="209"/>
                  </a:cubicBezTo>
                  <a:cubicBezTo>
                    <a:pt x="1447" y="70"/>
                    <a:pt x="1570" y="0"/>
                    <a:pt x="1703" y="0"/>
                  </a:cubicBezTo>
                  <a:cubicBezTo>
                    <a:pt x="1836" y="0"/>
                    <a:pt x="1958" y="69"/>
                    <a:pt x="2072" y="208"/>
                  </a:cubicBezTo>
                  <a:cubicBezTo>
                    <a:pt x="2185" y="347"/>
                    <a:pt x="2279" y="531"/>
                    <a:pt x="2353" y="762"/>
                  </a:cubicBezTo>
                  <a:cubicBezTo>
                    <a:pt x="2590" y="713"/>
                    <a:pt x="2798" y="703"/>
                    <a:pt x="2976" y="731"/>
                  </a:cubicBezTo>
                  <a:close/>
                  <a:moveTo>
                    <a:pt x="467" y="822"/>
                  </a:moveTo>
                  <a:cubicBezTo>
                    <a:pt x="309" y="841"/>
                    <a:pt x="204" y="898"/>
                    <a:pt x="149" y="992"/>
                  </a:cubicBezTo>
                  <a:cubicBezTo>
                    <a:pt x="93" y="1088"/>
                    <a:pt x="96" y="1208"/>
                    <a:pt x="159" y="1353"/>
                  </a:cubicBezTo>
                  <a:cubicBezTo>
                    <a:pt x="222" y="1498"/>
                    <a:pt x="329" y="1650"/>
                    <a:pt x="481" y="1810"/>
                  </a:cubicBezTo>
                  <a:cubicBezTo>
                    <a:pt x="610" y="1680"/>
                    <a:pt x="756" y="1555"/>
                    <a:pt x="920" y="1435"/>
                  </a:cubicBezTo>
                  <a:cubicBezTo>
                    <a:pt x="939" y="1241"/>
                    <a:pt x="974" y="1052"/>
                    <a:pt x="1024" y="867"/>
                  </a:cubicBezTo>
                  <a:cubicBezTo>
                    <a:pt x="810" y="818"/>
                    <a:pt x="624" y="803"/>
                    <a:pt x="467" y="822"/>
                  </a:cubicBezTo>
                  <a:close/>
                  <a:moveTo>
                    <a:pt x="479" y="1970"/>
                  </a:moveTo>
                  <a:cubicBezTo>
                    <a:pt x="329" y="2130"/>
                    <a:pt x="222" y="2282"/>
                    <a:pt x="160" y="2427"/>
                  </a:cubicBezTo>
                  <a:cubicBezTo>
                    <a:pt x="98" y="2572"/>
                    <a:pt x="95" y="2692"/>
                    <a:pt x="151" y="2786"/>
                  </a:cubicBezTo>
                  <a:cubicBezTo>
                    <a:pt x="206" y="2882"/>
                    <a:pt x="311" y="2939"/>
                    <a:pt x="468" y="2957"/>
                  </a:cubicBezTo>
                  <a:cubicBezTo>
                    <a:pt x="624" y="2975"/>
                    <a:pt x="810" y="2959"/>
                    <a:pt x="1024" y="2909"/>
                  </a:cubicBezTo>
                  <a:cubicBezTo>
                    <a:pt x="974" y="2728"/>
                    <a:pt x="939" y="2541"/>
                    <a:pt x="920" y="2347"/>
                  </a:cubicBezTo>
                  <a:cubicBezTo>
                    <a:pt x="756" y="2227"/>
                    <a:pt x="609" y="2101"/>
                    <a:pt x="479" y="1970"/>
                  </a:cubicBezTo>
                  <a:close/>
                  <a:moveTo>
                    <a:pt x="561" y="1890"/>
                  </a:moveTo>
                  <a:cubicBezTo>
                    <a:pt x="657" y="1987"/>
                    <a:pt x="772" y="2085"/>
                    <a:pt x="907" y="2185"/>
                  </a:cubicBezTo>
                  <a:cubicBezTo>
                    <a:pt x="899" y="2095"/>
                    <a:pt x="895" y="1996"/>
                    <a:pt x="895" y="1888"/>
                  </a:cubicBezTo>
                  <a:cubicBezTo>
                    <a:pt x="895" y="1839"/>
                    <a:pt x="896" y="1791"/>
                    <a:pt x="897" y="1743"/>
                  </a:cubicBezTo>
                  <a:cubicBezTo>
                    <a:pt x="899" y="1696"/>
                    <a:pt x="901" y="1649"/>
                    <a:pt x="903" y="1601"/>
                  </a:cubicBezTo>
                  <a:cubicBezTo>
                    <a:pt x="774" y="1695"/>
                    <a:pt x="659" y="1792"/>
                    <a:pt x="561" y="1890"/>
                  </a:cubicBezTo>
                  <a:close/>
                  <a:moveTo>
                    <a:pt x="1358" y="2484"/>
                  </a:moveTo>
                  <a:cubicBezTo>
                    <a:pt x="1472" y="2551"/>
                    <a:pt x="1587" y="2612"/>
                    <a:pt x="1705" y="2665"/>
                  </a:cubicBezTo>
                  <a:cubicBezTo>
                    <a:pt x="1825" y="2610"/>
                    <a:pt x="1940" y="2550"/>
                    <a:pt x="2049" y="2484"/>
                  </a:cubicBezTo>
                  <a:cubicBezTo>
                    <a:pt x="2171" y="2413"/>
                    <a:pt x="2280" y="2344"/>
                    <a:pt x="2375" y="2277"/>
                  </a:cubicBezTo>
                  <a:cubicBezTo>
                    <a:pt x="2386" y="2165"/>
                    <a:pt x="2392" y="2036"/>
                    <a:pt x="2392" y="1888"/>
                  </a:cubicBezTo>
                  <a:cubicBezTo>
                    <a:pt x="2392" y="1742"/>
                    <a:pt x="2386" y="1613"/>
                    <a:pt x="2375" y="1500"/>
                  </a:cubicBezTo>
                  <a:cubicBezTo>
                    <a:pt x="2273" y="1432"/>
                    <a:pt x="2163" y="1363"/>
                    <a:pt x="2047" y="1293"/>
                  </a:cubicBezTo>
                  <a:cubicBezTo>
                    <a:pt x="1935" y="1230"/>
                    <a:pt x="1821" y="1171"/>
                    <a:pt x="1705" y="1115"/>
                  </a:cubicBezTo>
                  <a:cubicBezTo>
                    <a:pt x="1587" y="1171"/>
                    <a:pt x="1473" y="1230"/>
                    <a:pt x="1363" y="1293"/>
                  </a:cubicBezTo>
                  <a:cubicBezTo>
                    <a:pt x="1238" y="1367"/>
                    <a:pt x="1129" y="1437"/>
                    <a:pt x="1035" y="1503"/>
                  </a:cubicBezTo>
                  <a:cubicBezTo>
                    <a:pt x="1024" y="1612"/>
                    <a:pt x="1018" y="1740"/>
                    <a:pt x="1018" y="1888"/>
                  </a:cubicBezTo>
                  <a:cubicBezTo>
                    <a:pt x="1018" y="2036"/>
                    <a:pt x="1024" y="2165"/>
                    <a:pt x="1035" y="2275"/>
                  </a:cubicBezTo>
                  <a:cubicBezTo>
                    <a:pt x="1121" y="2337"/>
                    <a:pt x="1229" y="2407"/>
                    <a:pt x="1358" y="2484"/>
                  </a:cubicBezTo>
                  <a:close/>
                  <a:moveTo>
                    <a:pt x="1301" y="1189"/>
                  </a:moveTo>
                  <a:cubicBezTo>
                    <a:pt x="1380" y="1141"/>
                    <a:pt x="1466" y="1095"/>
                    <a:pt x="1559" y="1052"/>
                  </a:cubicBezTo>
                  <a:cubicBezTo>
                    <a:pt x="1415" y="990"/>
                    <a:pt x="1272" y="939"/>
                    <a:pt x="1133" y="898"/>
                  </a:cubicBezTo>
                  <a:cubicBezTo>
                    <a:pt x="1096" y="1041"/>
                    <a:pt x="1068" y="1191"/>
                    <a:pt x="1049" y="1347"/>
                  </a:cubicBezTo>
                  <a:cubicBezTo>
                    <a:pt x="1124" y="1295"/>
                    <a:pt x="1208" y="1242"/>
                    <a:pt x="1301" y="1189"/>
                  </a:cubicBezTo>
                  <a:close/>
                  <a:moveTo>
                    <a:pt x="1559" y="2728"/>
                  </a:moveTo>
                  <a:cubicBezTo>
                    <a:pt x="1461" y="2682"/>
                    <a:pt x="1374" y="2635"/>
                    <a:pt x="1299" y="2589"/>
                  </a:cubicBezTo>
                  <a:cubicBezTo>
                    <a:pt x="1214" y="2543"/>
                    <a:pt x="1132" y="2491"/>
                    <a:pt x="1051" y="2435"/>
                  </a:cubicBezTo>
                  <a:cubicBezTo>
                    <a:pt x="1067" y="2583"/>
                    <a:pt x="1094" y="2731"/>
                    <a:pt x="1131" y="2880"/>
                  </a:cubicBezTo>
                  <a:cubicBezTo>
                    <a:pt x="1265" y="2845"/>
                    <a:pt x="1408" y="2794"/>
                    <a:pt x="1559" y="2728"/>
                  </a:cubicBezTo>
                  <a:close/>
                  <a:moveTo>
                    <a:pt x="1705" y="982"/>
                  </a:moveTo>
                  <a:cubicBezTo>
                    <a:pt x="1899" y="897"/>
                    <a:pt x="2079" y="834"/>
                    <a:pt x="2246" y="791"/>
                  </a:cubicBezTo>
                  <a:cubicBezTo>
                    <a:pt x="2183" y="579"/>
                    <a:pt x="2104" y="410"/>
                    <a:pt x="2009" y="284"/>
                  </a:cubicBezTo>
                  <a:cubicBezTo>
                    <a:pt x="1914" y="157"/>
                    <a:pt x="1812" y="94"/>
                    <a:pt x="1703" y="94"/>
                  </a:cubicBezTo>
                  <a:cubicBezTo>
                    <a:pt x="1593" y="94"/>
                    <a:pt x="1492" y="157"/>
                    <a:pt x="1397" y="284"/>
                  </a:cubicBezTo>
                  <a:cubicBezTo>
                    <a:pt x="1303" y="410"/>
                    <a:pt x="1225" y="578"/>
                    <a:pt x="1162" y="787"/>
                  </a:cubicBezTo>
                  <a:cubicBezTo>
                    <a:pt x="1338" y="836"/>
                    <a:pt x="1519" y="901"/>
                    <a:pt x="1705" y="982"/>
                  </a:cubicBezTo>
                  <a:close/>
                  <a:moveTo>
                    <a:pt x="1705" y="2796"/>
                  </a:moveTo>
                  <a:cubicBezTo>
                    <a:pt x="1527" y="2877"/>
                    <a:pt x="1347" y="2941"/>
                    <a:pt x="1164" y="2989"/>
                  </a:cubicBezTo>
                  <a:cubicBezTo>
                    <a:pt x="1225" y="3201"/>
                    <a:pt x="1303" y="3369"/>
                    <a:pt x="1397" y="3495"/>
                  </a:cubicBezTo>
                  <a:cubicBezTo>
                    <a:pt x="1492" y="3621"/>
                    <a:pt x="1593" y="3684"/>
                    <a:pt x="1703" y="3684"/>
                  </a:cubicBezTo>
                  <a:cubicBezTo>
                    <a:pt x="1812" y="3684"/>
                    <a:pt x="1914" y="3621"/>
                    <a:pt x="2009" y="3495"/>
                  </a:cubicBezTo>
                  <a:cubicBezTo>
                    <a:pt x="2104" y="3369"/>
                    <a:pt x="2183" y="3201"/>
                    <a:pt x="2246" y="2989"/>
                  </a:cubicBezTo>
                  <a:cubicBezTo>
                    <a:pt x="2064" y="2942"/>
                    <a:pt x="1884" y="2878"/>
                    <a:pt x="1705" y="2796"/>
                  </a:cubicBezTo>
                  <a:close/>
                  <a:moveTo>
                    <a:pt x="2111" y="2589"/>
                  </a:moveTo>
                  <a:cubicBezTo>
                    <a:pt x="2011" y="2648"/>
                    <a:pt x="1924" y="2694"/>
                    <a:pt x="1848" y="2728"/>
                  </a:cubicBezTo>
                  <a:cubicBezTo>
                    <a:pt x="1999" y="2794"/>
                    <a:pt x="2142" y="2845"/>
                    <a:pt x="2277" y="2880"/>
                  </a:cubicBezTo>
                  <a:cubicBezTo>
                    <a:pt x="2310" y="2753"/>
                    <a:pt x="2337" y="2605"/>
                    <a:pt x="2359" y="2437"/>
                  </a:cubicBezTo>
                  <a:cubicBezTo>
                    <a:pt x="2281" y="2488"/>
                    <a:pt x="2198" y="2538"/>
                    <a:pt x="2111" y="2589"/>
                  </a:cubicBezTo>
                  <a:close/>
                  <a:moveTo>
                    <a:pt x="2277" y="898"/>
                  </a:moveTo>
                  <a:cubicBezTo>
                    <a:pt x="2146" y="935"/>
                    <a:pt x="2003" y="985"/>
                    <a:pt x="1850" y="1049"/>
                  </a:cubicBezTo>
                  <a:cubicBezTo>
                    <a:pt x="1952" y="1101"/>
                    <a:pt x="2037" y="1148"/>
                    <a:pt x="2107" y="1189"/>
                  </a:cubicBezTo>
                  <a:cubicBezTo>
                    <a:pt x="2200" y="1242"/>
                    <a:pt x="2284" y="1295"/>
                    <a:pt x="2359" y="1347"/>
                  </a:cubicBezTo>
                  <a:cubicBezTo>
                    <a:pt x="2341" y="1195"/>
                    <a:pt x="2314" y="1045"/>
                    <a:pt x="2277" y="898"/>
                  </a:cubicBezTo>
                  <a:close/>
                  <a:moveTo>
                    <a:pt x="2927" y="1810"/>
                  </a:moveTo>
                  <a:cubicBezTo>
                    <a:pt x="3078" y="1650"/>
                    <a:pt x="3185" y="1498"/>
                    <a:pt x="3247" y="1353"/>
                  </a:cubicBezTo>
                  <a:cubicBezTo>
                    <a:pt x="3310" y="1208"/>
                    <a:pt x="3313" y="1088"/>
                    <a:pt x="3259" y="992"/>
                  </a:cubicBezTo>
                  <a:cubicBezTo>
                    <a:pt x="3204" y="898"/>
                    <a:pt x="3098" y="841"/>
                    <a:pt x="2941" y="823"/>
                  </a:cubicBezTo>
                  <a:cubicBezTo>
                    <a:pt x="2784" y="805"/>
                    <a:pt x="2598" y="821"/>
                    <a:pt x="2384" y="871"/>
                  </a:cubicBezTo>
                  <a:cubicBezTo>
                    <a:pt x="2434" y="1047"/>
                    <a:pt x="2470" y="1237"/>
                    <a:pt x="2490" y="1439"/>
                  </a:cubicBezTo>
                  <a:cubicBezTo>
                    <a:pt x="2649" y="1554"/>
                    <a:pt x="2794" y="1677"/>
                    <a:pt x="2927" y="1810"/>
                  </a:cubicBezTo>
                  <a:close/>
                  <a:moveTo>
                    <a:pt x="2940" y="2958"/>
                  </a:moveTo>
                  <a:cubicBezTo>
                    <a:pt x="3097" y="2939"/>
                    <a:pt x="3202" y="2882"/>
                    <a:pt x="3257" y="2788"/>
                  </a:cubicBezTo>
                  <a:cubicBezTo>
                    <a:pt x="3311" y="2693"/>
                    <a:pt x="3308" y="2574"/>
                    <a:pt x="3246" y="2429"/>
                  </a:cubicBezTo>
                  <a:cubicBezTo>
                    <a:pt x="3183" y="2284"/>
                    <a:pt x="3077" y="2131"/>
                    <a:pt x="2927" y="1970"/>
                  </a:cubicBezTo>
                  <a:cubicBezTo>
                    <a:pt x="2797" y="2101"/>
                    <a:pt x="2651" y="2226"/>
                    <a:pt x="2488" y="2345"/>
                  </a:cubicBezTo>
                  <a:cubicBezTo>
                    <a:pt x="2467" y="2541"/>
                    <a:pt x="2433" y="2728"/>
                    <a:pt x="2384" y="2909"/>
                  </a:cubicBezTo>
                  <a:cubicBezTo>
                    <a:pt x="2598" y="2961"/>
                    <a:pt x="2784" y="2977"/>
                    <a:pt x="2940" y="2958"/>
                  </a:cubicBezTo>
                  <a:close/>
                  <a:moveTo>
                    <a:pt x="2686" y="2041"/>
                  </a:moveTo>
                  <a:cubicBezTo>
                    <a:pt x="2744" y="1991"/>
                    <a:pt x="2798" y="1941"/>
                    <a:pt x="2847" y="1890"/>
                  </a:cubicBezTo>
                  <a:cubicBezTo>
                    <a:pt x="2754" y="1798"/>
                    <a:pt x="2640" y="1701"/>
                    <a:pt x="2504" y="1597"/>
                  </a:cubicBezTo>
                  <a:cubicBezTo>
                    <a:pt x="2511" y="1706"/>
                    <a:pt x="2515" y="1803"/>
                    <a:pt x="2515" y="1888"/>
                  </a:cubicBezTo>
                  <a:cubicBezTo>
                    <a:pt x="2515" y="1982"/>
                    <a:pt x="2511" y="2084"/>
                    <a:pt x="2504" y="2193"/>
                  </a:cubicBezTo>
                  <a:cubicBezTo>
                    <a:pt x="2567" y="2141"/>
                    <a:pt x="2628" y="2091"/>
                    <a:pt x="2686" y="2041"/>
                  </a:cubicBezTo>
                  <a:close/>
                </a:path>
              </a:pathLst>
            </a:custGeom>
            <a:solidFill>
              <a:schemeClr val="bg1"/>
            </a:solidFill>
            <a:ln w="6350">
              <a:solidFill>
                <a:schemeClr val="bg1"/>
              </a:solidFill>
            </a:ln>
          </p:spPr>
          <p:txBody>
            <a:bodyPr anchor="ctr" anchorCtr="1"/>
            <a:lstStyle/>
            <a:p>
              <a:endParaRPr lang="zh-CN" altLang="en-US" sz="1350"/>
            </a:p>
          </p:txBody>
        </p:sp>
      </p:grpSp>
      <p:grpSp>
        <p:nvGrpSpPr>
          <p:cNvPr id="11" name="淘宝网Chenying0907出品 10"/>
          <p:cNvGrpSpPr/>
          <p:nvPr/>
        </p:nvGrpSpPr>
        <p:grpSpPr>
          <a:xfrm>
            <a:off x="4482229" y="3473036"/>
            <a:ext cx="444519" cy="1018840"/>
            <a:chOff x="4425335" y="3144386"/>
            <a:chExt cx="444519" cy="1018840"/>
          </a:xfrm>
        </p:grpSpPr>
        <p:cxnSp>
          <p:nvCxnSpPr>
            <p:cNvPr id="12" name="淘宝网Chenying0907出品 11"/>
            <p:cNvCxnSpPr/>
            <p:nvPr/>
          </p:nvCxnSpPr>
          <p:spPr>
            <a:xfrm>
              <a:off x="4652627" y="3593787"/>
              <a:ext cx="0" cy="569439"/>
            </a:xfrm>
            <a:prstGeom prst="line">
              <a:avLst/>
            </a:prstGeom>
            <a:ln w="19050">
              <a:solidFill>
                <a:schemeClr val="bg2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淘宝网Chenying0907出品 12"/>
            <p:cNvGrpSpPr/>
            <p:nvPr/>
          </p:nvGrpSpPr>
          <p:grpSpPr>
            <a:xfrm>
              <a:off x="4425335" y="3144386"/>
              <a:ext cx="444519" cy="444519"/>
              <a:chOff x="4582985" y="3138545"/>
              <a:chExt cx="400138" cy="400138"/>
            </a:xfrm>
          </p:grpSpPr>
          <p:sp>
            <p:nvSpPr>
              <p:cNvPr id="14" name="淘宝网Chenying0907出品 13"/>
              <p:cNvSpPr/>
              <p:nvPr/>
            </p:nvSpPr>
            <p:spPr>
              <a:xfrm>
                <a:off x="4582985" y="3138545"/>
                <a:ext cx="400138" cy="400138"/>
              </a:xfrm>
              <a:prstGeom prst="ellipse">
                <a:avLst/>
              </a:prstGeom>
              <a:solidFill>
                <a:schemeClr val="bg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15" name="KSO_Shape"/>
              <p:cNvSpPr>
                <a:spLocks/>
              </p:cNvSpPr>
              <p:nvPr/>
            </p:nvSpPr>
            <p:spPr bwMode="auto">
              <a:xfrm>
                <a:off x="4716611" y="3257070"/>
                <a:ext cx="132887" cy="163088"/>
              </a:xfrm>
              <a:custGeom>
                <a:avLst/>
                <a:gdLst>
                  <a:gd name="T0" fmla="*/ 830191 w 2628"/>
                  <a:gd name="T1" fmla="*/ 529003 h 3223"/>
                  <a:gd name="T2" fmla="*/ 1353110 w 2628"/>
                  <a:gd name="T3" fmla="*/ 1117 h 3223"/>
                  <a:gd name="T4" fmla="*/ 1176010 w 2628"/>
                  <a:gd name="T5" fmla="*/ 0 h 3223"/>
                  <a:gd name="T6" fmla="*/ 734657 w 2628"/>
                  <a:gd name="T7" fmla="*/ 415605 h 3223"/>
                  <a:gd name="T8" fmla="*/ 350289 w 2628"/>
                  <a:gd name="T9" fmla="*/ 2234 h 3223"/>
                  <a:gd name="T10" fmla="*/ 175424 w 2628"/>
                  <a:gd name="T11" fmla="*/ 1117 h 3223"/>
                  <a:gd name="T12" fmla="*/ 637448 w 2628"/>
                  <a:gd name="T13" fmla="*/ 529003 h 3223"/>
                  <a:gd name="T14" fmla="*/ 0 w 2628"/>
                  <a:gd name="T15" fmla="*/ 529003 h 3223"/>
                  <a:gd name="T16" fmla="*/ 0 w 2628"/>
                  <a:gd name="T17" fmla="*/ 1800397 h 3223"/>
                  <a:gd name="T18" fmla="*/ 1468197 w 2628"/>
                  <a:gd name="T19" fmla="*/ 1800397 h 3223"/>
                  <a:gd name="T20" fmla="*/ 1468197 w 2628"/>
                  <a:gd name="T21" fmla="*/ 529003 h 3223"/>
                  <a:gd name="T22" fmla="*/ 830191 w 2628"/>
                  <a:gd name="T23" fmla="*/ 529003 h 3223"/>
                  <a:gd name="T24" fmla="*/ 1320707 w 2628"/>
                  <a:gd name="T25" fmla="*/ 1560195 h 3223"/>
                  <a:gd name="T26" fmla="*/ 1298919 w 2628"/>
                  <a:gd name="T27" fmla="*/ 1616615 h 3223"/>
                  <a:gd name="T28" fmla="*/ 1247521 w 2628"/>
                  <a:gd name="T29" fmla="*/ 1641193 h 3223"/>
                  <a:gd name="T30" fmla="*/ 220118 w 2628"/>
                  <a:gd name="T31" fmla="*/ 1641193 h 3223"/>
                  <a:gd name="T32" fmla="*/ 167602 w 2628"/>
                  <a:gd name="T33" fmla="*/ 1617732 h 3223"/>
                  <a:gd name="T34" fmla="*/ 146931 w 2628"/>
                  <a:gd name="T35" fmla="*/ 1560195 h 3223"/>
                  <a:gd name="T36" fmla="*/ 146931 w 2628"/>
                  <a:gd name="T37" fmla="*/ 766412 h 3223"/>
                  <a:gd name="T38" fmla="*/ 166485 w 2628"/>
                  <a:gd name="T39" fmla="*/ 709992 h 3223"/>
                  <a:gd name="T40" fmla="*/ 220118 w 2628"/>
                  <a:gd name="T41" fmla="*/ 688206 h 3223"/>
                  <a:gd name="T42" fmla="*/ 1247521 w 2628"/>
                  <a:gd name="T43" fmla="*/ 688206 h 3223"/>
                  <a:gd name="T44" fmla="*/ 1301153 w 2628"/>
                  <a:gd name="T45" fmla="*/ 722282 h 3223"/>
                  <a:gd name="T46" fmla="*/ 1320707 w 2628"/>
                  <a:gd name="T47" fmla="*/ 798252 h 3223"/>
                  <a:gd name="T48" fmla="*/ 1320707 w 2628"/>
                  <a:gd name="T49" fmla="*/ 1560195 h 322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628" h="3223">
                    <a:moveTo>
                      <a:pt x="1486" y="947"/>
                    </a:moveTo>
                    <a:cubicBezTo>
                      <a:pt x="2422" y="2"/>
                      <a:pt x="2422" y="2"/>
                      <a:pt x="2422" y="2"/>
                    </a:cubicBezTo>
                    <a:cubicBezTo>
                      <a:pt x="2105" y="0"/>
                      <a:pt x="2105" y="0"/>
                      <a:pt x="2105" y="0"/>
                    </a:cubicBezTo>
                    <a:cubicBezTo>
                      <a:pt x="1315" y="744"/>
                      <a:pt x="1315" y="744"/>
                      <a:pt x="1315" y="744"/>
                    </a:cubicBezTo>
                    <a:cubicBezTo>
                      <a:pt x="627" y="4"/>
                      <a:pt x="627" y="4"/>
                      <a:pt x="627" y="4"/>
                    </a:cubicBezTo>
                    <a:cubicBezTo>
                      <a:pt x="314" y="2"/>
                      <a:pt x="314" y="2"/>
                      <a:pt x="314" y="2"/>
                    </a:cubicBezTo>
                    <a:cubicBezTo>
                      <a:pt x="1141" y="947"/>
                      <a:pt x="1141" y="947"/>
                      <a:pt x="1141" y="947"/>
                    </a:cubicBezTo>
                    <a:cubicBezTo>
                      <a:pt x="0" y="947"/>
                      <a:pt x="0" y="947"/>
                      <a:pt x="0" y="947"/>
                    </a:cubicBezTo>
                    <a:cubicBezTo>
                      <a:pt x="0" y="3223"/>
                      <a:pt x="0" y="3223"/>
                      <a:pt x="0" y="3223"/>
                    </a:cubicBezTo>
                    <a:cubicBezTo>
                      <a:pt x="2628" y="3223"/>
                      <a:pt x="2628" y="3223"/>
                      <a:pt x="2628" y="3223"/>
                    </a:cubicBezTo>
                    <a:cubicBezTo>
                      <a:pt x="2628" y="947"/>
                      <a:pt x="2628" y="947"/>
                      <a:pt x="2628" y="947"/>
                    </a:cubicBezTo>
                    <a:lnTo>
                      <a:pt x="1486" y="947"/>
                    </a:lnTo>
                    <a:close/>
                    <a:moveTo>
                      <a:pt x="2364" y="2793"/>
                    </a:moveTo>
                    <a:cubicBezTo>
                      <a:pt x="2364" y="2831"/>
                      <a:pt x="2351" y="2865"/>
                      <a:pt x="2325" y="2894"/>
                    </a:cubicBezTo>
                    <a:cubicBezTo>
                      <a:pt x="2298" y="2923"/>
                      <a:pt x="2268" y="2938"/>
                      <a:pt x="2233" y="2938"/>
                    </a:cubicBezTo>
                    <a:cubicBezTo>
                      <a:pt x="394" y="2938"/>
                      <a:pt x="394" y="2938"/>
                      <a:pt x="394" y="2938"/>
                    </a:cubicBezTo>
                    <a:cubicBezTo>
                      <a:pt x="356" y="2938"/>
                      <a:pt x="325" y="2924"/>
                      <a:pt x="300" y="2896"/>
                    </a:cubicBezTo>
                    <a:cubicBezTo>
                      <a:pt x="275" y="2869"/>
                      <a:pt x="263" y="2834"/>
                      <a:pt x="263" y="2793"/>
                    </a:cubicBezTo>
                    <a:cubicBezTo>
                      <a:pt x="263" y="1372"/>
                      <a:pt x="263" y="1372"/>
                      <a:pt x="263" y="1372"/>
                    </a:cubicBezTo>
                    <a:cubicBezTo>
                      <a:pt x="263" y="1331"/>
                      <a:pt x="275" y="1298"/>
                      <a:pt x="298" y="1271"/>
                    </a:cubicBezTo>
                    <a:cubicBezTo>
                      <a:pt x="321" y="1245"/>
                      <a:pt x="353" y="1232"/>
                      <a:pt x="394" y="1232"/>
                    </a:cubicBezTo>
                    <a:cubicBezTo>
                      <a:pt x="2233" y="1232"/>
                      <a:pt x="2233" y="1232"/>
                      <a:pt x="2233" y="1232"/>
                    </a:cubicBezTo>
                    <a:cubicBezTo>
                      <a:pt x="2273" y="1232"/>
                      <a:pt x="2306" y="1253"/>
                      <a:pt x="2329" y="1293"/>
                    </a:cubicBezTo>
                    <a:cubicBezTo>
                      <a:pt x="2352" y="1334"/>
                      <a:pt x="2364" y="1380"/>
                      <a:pt x="2364" y="1429"/>
                    </a:cubicBezTo>
                    <a:lnTo>
                      <a:pt x="2364" y="279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tIns="270000" anchor="ctr" anchorCtr="1"/>
              <a:lstStyle/>
              <a:p>
                <a:endParaRPr lang="zh-CN" altLang="en-US" sz="1350"/>
              </a:p>
            </p:txBody>
          </p:sp>
        </p:grpSp>
      </p:grpSp>
      <p:grpSp>
        <p:nvGrpSpPr>
          <p:cNvPr id="16" name="淘宝网Chenying0907出品 15"/>
          <p:cNvGrpSpPr/>
          <p:nvPr/>
        </p:nvGrpSpPr>
        <p:grpSpPr>
          <a:xfrm>
            <a:off x="3297859" y="3994106"/>
            <a:ext cx="444519" cy="1013958"/>
            <a:chOff x="3134228" y="3708015"/>
            <a:chExt cx="444519" cy="1013958"/>
          </a:xfrm>
        </p:grpSpPr>
        <p:cxnSp>
          <p:nvCxnSpPr>
            <p:cNvPr id="17" name="淘宝网Chenying0907出品 16"/>
            <p:cNvCxnSpPr/>
            <p:nvPr/>
          </p:nvCxnSpPr>
          <p:spPr>
            <a:xfrm>
              <a:off x="3362195" y="4152534"/>
              <a:ext cx="0" cy="569439"/>
            </a:xfrm>
            <a:prstGeom prst="line">
              <a:avLst/>
            </a:prstGeom>
            <a:ln w="19050">
              <a:solidFill>
                <a:schemeClr val="bg2">
                  <a:alpha val="3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淘宝网Chenying0907出品 17"/>
            <p:cNvGrpSpPr/>
            <p:nvPr/>
          </p:nvGrpSpPr>
          <p:grpSpPr>
            <a:xfrm>
              <a:off x="3134228" y="3708015"/>
              <a:ext cx="444519" cy="444519"/>
              <a:chOff x="3420783" y="3645901"/>
              <a:chExt cx="400138" cy="400138"/>
            </a:xfrm>
          </p:grpSpPr>
          <p:sp>
            <p:nvSpPr>
              <p:cNvPr id="19" name="淘宝网Chenying0907出品 18"/>
              <p:cNvSpPr/>
              <p:nvPr/>
            </p:nvSpPr>
            <p:spPr>
              <a:xfrm>
                <a:off x="3420783" y="3645901"/>
                <a:ext cx="400138" cy="400138"/>
              </a:xfrm>
              <a:prstGeom prst="ellipse">
                <a:avLst/>
              </a:prstGeom>
              <a:solidFill>
                <a:schemeClr val="bg2"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20" name="KSO_Shape"/>
              <p:cNvSpPr>
                <a:spLocks/>
              </p:cNvSpPr>
              <p:nvPr/>
            </p:nvSpPr>
            <p:spPr bwMode="auto">
              <a:xfrm>
                <a:off x="3538536" y="3759056"/>
                <a:ext cx="164632" cy="173828"/>
              </a:xfrm>
              <a:custGeom>
                <a:avLst/>
                <a:gdLst>
                  <a:gd name="T0" fmla="*/ 285195 w 3309"/>
                  <a:gd name="T1" fmla="*/ 209540 h 3497"/>
                  <a:gd name="T2" fmla="*/ 645550 w 3309"/>
                  <a:gd name="T3" fmla="*/ 713569 h 3497"/>
                  <a:gd name="T4" fmla="*/ 601793 w 3309"/>
                  <a:gd name="T5" fmla="*/ 534919 h 3497"/>
                  <a:gd name="T6" fmla="*/ 661509 w 3309"/>
                  <a:gd name="T7" fmla="*/ 415476 h 3497"/>
                  <a:gd name="T8" fmla="*/ 813887 w 3309"/>
                  <a:gd name="T9" fmla="*/ 515870 h 3497"/>
                  <a:gd name="T10" fmla="*/ 876692 w 3309"/>
                  <a:gd name="T11" fmla="*/ 497336 h 3497"/>
                  <a:gd name="T12" fmla="*/ 887503 w 3309"/>
                  <a:gd name="T13" fmla="*/ 374804 h 3497"/>
                  <a:gd name="T14" fmla="*/ 1038337 w 3309"/>
                  <a:gd name="T15" fmla="*/ 387675 h 3497"/>
                  <a:gd name="T16" fmla="*/ 1050692 w 3309"/>
                  <a:gd name="T17" fmla="*/ 422684 h 3497"/>
                  <a:gd name="T18" fmla="*/ 1104230 w 3309"/>
                  <a:gd name="T19" fmla="*/ 505058 h 3497"/>
                  <a:gd name="T20" fmla="*/ 1111952 w 3309"/>
                  <a:gd name="T21" fmla="*/ 466960 h 3497"/>
                  <a:gd name="T22" fmla="*/ 1209763 w 3309"/>
                  <a:gd name="T23" fmla="*/ 413417 h 3497"/>
                  <a:gd name="T24" fmla="*/ 1424946 w 3309"/>
                  <a:gd name="T25" fmla="*/ 1166114 h 3497"/>
                  <a:gd name="T26" fmla="*/ 1072313 w 3309"/>
                  <a:gd name="T27" fmla="*/ 1638222 h 3497"/>
                  <a:gd name="T28" fmla="*/ 669230 w 3309"/>
                  <a:gd name="T29" fmla="*/ 1337041 h 3497"/>
                  <a:gd name="T30" fmla="*/ 188414 w 3309"/>
                  <a:gd name="T31" fmla="*/ 1154272 h 3497"/>
                  <a:gd name="T32" fmla="*/ 298065 w 3309"/>
                  <a:gd name="T33" fmla="*/ 1078076 h 3497"/>
                  <a:gd name="T34" fmla="*/ 569361 w 3309"/>
                  <a:gd name="T35" fmla="*/ 1102788 h 3497"/>
                  <a:gd name="T36" fmla="*/ 152379 w 3309"/>
                  <a:gd name="T37" fmla="*/ 294489 h 3497"/>
                  <a:gd name="T38" fmla="*/ 178118 w 3309"/>
                  <a:gd name="T39" fmla="*/ 166293 h 3497"/>
                  <a:gd name="T40" fmla="*/ 109651 w 3309"/>
                  <a:gd name="T41" fmla="*/ 62811 h 3497"/>
                  <a:gd name="T42" fmla="*/ 53024 w 3309"/>
                  <a:gd name="T43" fmla="*/ 354210 h 3497"/>
                  <a:gd name="T44" fmla="*/ 401538 w 3309"/>
                  <a:gd name="T45" fmla="*/ 962752 h 3497"/>
                  <a:gd name="T46" fmla="*/ 171941 w 3309"/>
                  <a:gd name="T47" fmla="*/ 981801 h 3497"/>
                  <a:gd name="T48" fmla="*/ 242467 w 3309"/>
                  <a:gd name="T49" fmla="*/ 1385436 h 3497"/>
                  <a:gd name="T50" fmla="*/ 876177 w 3309"/>
                  <a:gd name="T51" fmla="*/ 1548125 h 3497"/>
                  <a:gd name="T52" fmla="*/ 1023923 w 3309"/>
                  <a:gd name="T53" fmla="*/ 1800397 h 3497"/>
                  <a:gd name="T54" fmla="*/ 1597402 w 3309"/>
                  <a:gd name="T55" fmla="*/ 1469355 h 3497"/>
                  <a:gd name="T56" fmla="*/ 1643218 w 3309"/>
                  <a:gd name="T57" fmla="*/ 1301517 h 3497"/>
                  <a:gd name="T58" fmla="*/ 1421857 w 3309"/>
                  <a:gd name="T59" fmla="*/ 540582 h 3497"/>
                  <a:gd name="T60" fmla="*/ 1420313 w 3309"/>
                  <a:gd name="T61" fmla="*/ 533890 h 3497"/>
                  <a:gd name="T62" fmla="*/ 1370893 w 3309"/>
                  <a:gd name="T63" fmla="*/ 389734 h 3497"/>
                  <a:gd name="T64" fmla="*/ 1127396 w 3309"/>
                  <a:gd name="T65" fmla="*/ 295518 h 3497"/>
                  <a:gd name="T66" fmla="*/ 825727 w 3309"/>
                  <a:gd name="T67" fmla="*/ 267717 h 3497"/>
                  <a:gd name="T68" fmla="*/ 599733 w 3309"/>
                  <a:gd name="T69" fmla="*/ 308389 h 3497"/>
                  <a:gd name="T70" fmla="*/ 518396 w 3309"/>
                  <a:gd name="T71" fmla="*/ 363992 h 3497"/>
                  <a:gd name="T72" fmla="*/ 391242 w 3309"/>
                  <a:gd name="T73" fmla="*/ 145700 h 3497"/>
                  <a:gd name="T74" fmla="*/ 116343 w 3309"/>
                  <a:gd name="T75" fmla="*/ 59207 h 3497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3309" h="3497">
                    <a:moveTo>
                      <a:pt x="346" y="323"/>
                    </a:moveTo>
                    <a:cubicBezTo>
                      <a:pt x="432" y="274"/>
                      <a:pt x="502" y="323"/>
                      <a:pt x="554" y="407"/>
                    </a:cubicBezTo>
                    <a:cubicBezTo>
                      <a:pt x="554" y="407"/>
                      <a:pt x="1109" y="1359"/>
                      <a:pt x="1116" y="1370"/>
                    </a:cubicBezTo>
                    <a:cubicBezTo>
                      <a:pt x="1143" y="1418"/>
                      <a:pt x="1223" y="1404"/>
                      <a:pt x="1254" y="1386"/>
                    </a:cubicBezTo>
                    <a:cubicBezTo>
                      <a:pt x="1297" y="1361"/>
                      <a:pt x="1321" y="1286"/>
                      <a:pt x="1266" y="1192"/>
                    </a:cubicBezTo>
                    <a:cubicBezTo>
                      <a:pt x="1169" y="1039"/>
                      <a:pt x="1169" y="1039"/>
                      <a:pt x="1169" y="1039"/>
                    </a:cubicBezTo>
                    <a:cubicBezTo>
                      <a:pt x="1111" y="956"/>
                      <a:pt x="1168" y="886"/>
                      <a:pt x="1251" y="828"/>
                    </a:cubicBezTo>
                    <a:cubicBezTo>
                      <a:pt x="1262" y="821"/>
                      <a:pt x="1274" y="813"/>
                      <a:pt x="1285" y="807"/>
                    </a:cubicBezTo>
                    <a:cubicBezTo>
                      <a:pt x="1355" y="766"/>
                      <a:pt x="1421" y="758"/>
                      <a:pt x="1471" y="830"/>
                    </a:cubicBezTo>
                    <a:cubicBezTo>
                      <a:pt x="1581" y="1002"/>
                      <a:pt x="1581" y="1002"/>
                      <a:pt x="1581" y="1002"/>
                    </a:cubicBezTo>
                    <a:cubicBezTo>
                      <a:pt x="1621" y="1045"/>
                      <a:pt x="1649" y="1050"/>
                      <a:pt x="1667" y="1039"/>
                    </a:cubicBezTo>
                    <a:cubicBezTo>
                      <a:pt x="1697" y="1022"/>
                      <a:pt x="1703" y="966"/>
                      <a:pt x="1703" y="966"/>
                    </a:cubicBezTo>
                    <a:cubicBezTo>
                      <a:pt x="1671" y="878"/>
                      <a:pt x="1671" y="878"/>
                      <a:pt x="1671" y="878"/>
                    </a:cubicBezTo>
                    <a:cubicBezTo>
                      <a:pt x="1645" y="805"/>
                      <a:pt x="1668" y="760"/>
                      <a:pt x="1724" y="728"/>
                    </a:cubicBezTo>
                    <a:cubicBezTo>
                      <a:pt x="1740" y="719"/>
                      <a:pt x="1760" y="710"/>
                      <a:pt x="1782" y="702"/>
                    </a:cubicBezTo>
                    <a:cubicBezTo>
                      <a:pt x="1877" y="668"/>
                      <a:pt x="1982" y="658"/>
                      <a:pt x="2017" y="753"/>
                    </a:cubicBezTo>
                    <a:cubicBezTo>
                      <a:pt x="2041" y="821"/>
                      <a:pt x="2041" y="821"/>
                      <a:pt x="2041" y="821"/>
                    </a:cubicBezTo>
                    <a:cubicBezTo>
                      <a:pt x="2041" y="821"/>
                      <a:pt x="2041" y="821"/>
                      <a:pt x="2041" y="821"/>
                    </a:cubicBezTo>
                    <a:cubicBezTo>
                      <a:pt x="2041" y="821"/>
                      <a:pt x="2082" y="1031"/>
                      <a:pt x="2127" y="1005"/>
                    </a:cubicBezTo>
                    <a:cubicBezTo>
                      <a:pt x="2133" y="1002"/>
                      <a:pt x="2139" y="994"/>
                      <a:pt x="2145" y="981"/>
                    </a:cubicBezTo>
                    <a:cubicBezTo>
                      <a:pt x="2145" y="981"/>
                      <a:pt x="2145" y="981"/>
                      <a:pt x="2145" y="981"/>
                    </a:cubicBezTo>
                    <a:cubicBezTo>
                      <a:pt x="2160" y="907"/>
                      <a:pt x="2160" y="907"/>
                      <a:pt x="2160" y="907"/>
                    </a:cubicBezTo>
                    <a:cubicBezTo>
                      <a:pt x="2162" y="864"/>
                      <a:pt x="2179" y="838"/>
                      <a:pt x="2205" y="823"/>
                    </a:cubicBezTo>
                    <a:cubicBezTo>
                      <a:pt x="2240" y="802"/>
                      <a:pt x="2293" y="801"/>
                      <a:pt x="2350" y="803"/>
                    </a:cubicBezTo>
                    <a:cubicBezTo>
                      <a:pt x="2452" y="806"/>
                      <a:pt x="2473" y="906"/>
                      <a:pt x="2527" y="1102"/>
                    </a:cubicBezTo>
                    <a:cubicBezTo>
                      <a:pt x="2768" y="2265"/>
                      <a:pt x="2768" y="2265"/>
                      <a:pt x="2768" y="2265"/>
                    </a:cubicBezTo>
                    <a:cubicBezTo>
                      <a:pt x="2990" y="2659"/>
                      <a:pt x="2990" y="2659"/>
                      <a:pt x="2990" y="2659"/>
                    </a:cubicBezTo>
                    <a:cubicBezTo>
                      <a:pt x="2083" y="3182"/>
                      <a:pt x="2083" y="3182"/>
                      <a:pt x="2083" y="3182"/>
                    </a:cubicBezTo>
                    <a:cubicBezTo>
                      <a:pt x="1848" y="2781"/>
                      <a:pt x="1848" y="2781"/>
                      <a:pt x="1848" y="2781"/>
                    </a:cubicBezTo>
                    <a:cubicBezTo>
                      <a:pt x="1848" y="2781"/>
                      <a:pt x="1615" y="2786"/>
                      <a:pt x="1300" y="2597"/>
                    </a:cubicBezTo>
                    <a:cubicBezTo>
                      <a:pt x="514" y="2455"/>
                      <a:pt x="514" y="2455"/>
                      <a:pt x="514" y="2455"/>
                    </a:cubicBezTo>
                    <a:cubicBezTo>
                      <a:pt x="414" y="2437"/>
                      <a:pt x="348" y="2341"/>
                      <a:pt x="366" y="2242"/>
                    </a:cubicBezTo>
                    <a:cubicBezTo>
                      <a:pt x="375" y="2186"/>
                      <a:pt x="409" y="2141"/>
                      <a:pt x="455" y="2115"/>
                    </a:cubicBezTo>
                    <a:cubicBezTo>
                      <a:pt x="491" y="2094"/>
                      <a:pt x="534" y="2086"/>
                      <a:pt x="579" y="2094"/>
                    </a:cubicBezTo>
                    <a:cubicBezTo>
                      <a:pt x="1031" y="2149"/>
                      <a:pt x="1031" y="2149"/>
                      <a:pt x="1031" y="2149"/>
                    </a:cubicBezTo>
                    <a:cubicBezTo>
                      <a:pt x="1064" y="2154"/>
                      <a:pt x="1089" y="2152"/>
                      <a:pt x="1106" y="2142"/>
                    </a:cubicBezTo>
                    <a:cubicBezTo>
                      <a:pt x="1170" y="2105"/>
                      <a:pt x="1104" y="1947"/>
                      <a:pt x="891" y="1577"/>
                    </a:cubicBezTo>
                    <a:cubicBezTo>
                      <a:pt x="296" y="572"/>
                      <a:pt x="296" y="572"/>
                      <a:pt x="296" y="572"/>
                    </a:cubicBezTo>
                    <a:cubicBezTo>
                      <a:pt x="242" y="486"/>
                      <a:pt x="255" y="380"/>
                      <a:pt x="340" y="326"/>
                    </a:cubicBezTo>
                    <a:cubicBezTo>
                      <a:pt x="342" y="325"/>
                      <a:pt x="344" y="324"/>
                      <a:pt x="346" y="323"/>
                    </a:cubicBezTo>
                    <a:moveTo>
                      <a:pt x="226" y="115"/>
                    </a:moveTo>
                    <a:cubicBezTo>
                      <a:pt x="222" y="117"/>
                      <a:pt x="217" y="120"/>
                      <a:pt x="213" y="122"/>
                    </a:cubicBezTo>
                    <a:cubicBezTo>
                      <a:pt x="117" y="183"/>
                      <a:pt x="50" y="277"/>
                      <a:pt x="25" y="387"/>
                    </a:cubicBezTo>
                    <a:cubicBezTo>
                      <a:pt x="0" y="496"/>
                      <a:pt x="45" y="593"/>
                      <a:pt x="103" y="688"/>
                    </a:cubicBezTo>
                    <a:cubicBezTo>
                      <a:pt x="696" y="1691"/>
                      <a:pt x="696" y="1691"/>
                      <a:pt x="696" y="1691"/>
                    </a:cubicBezTo>
                    <a:cubicBezTo>
                      <a:pt x="735" y="1758"/>
                      <a:pt x="754" y="1823"/>
                      <a:pt x="780" y="1870"/>
                    </a:cubicBezTo>
                    <a:cubicBezTo>
                      <a:pt x="617" y="1856"/>
                      <a:pt x="617" y="1856"/>
                      <a:pt x="617" y="1856"/>
                    </a:cubicBezTo>
                    <a:cubicBezTo>
                      <a:pt x="520" y="1840"/>
                      <a:pt x="420" y="1858"/>
                      <a:pt x="334" y="1907"/>
                    </a:cubicBezTo>
                    <a:cubicBezTo>
                      <a:pt x="226" y="1969"/>
                      <a:pt x="151" y="2076"/>
                      <a:pt x="129" y="2199"/>
                    </a:cubicBezTo>
                    <a:cubicBezTo>
                      <a:pt x="88" y="2429"/>
                      <a:pt x="241" y="2650"/>
                      <a:pt x="471" y="2691"/>
                    </a:cubicBezTo>
                    <a:cubicBezTo>
                      <a:pt x="1215" y="2826"/>
                      <a:pt x="1215" y="2826"/>
                      <a:pt x="1215" y="2826"/>
                    </a:cubicBezTo>
                    <a:cubicBezTo>
                      <a:pt x="1415" y="2939"/>
                      <a:pt x="1586" y="2986"/>
                      <a:pt x="1702" y="3007"/>
                    </a:cubicBezTo>
                    <a:cubicBezTo>
                      <a:pt x="1868" y="3291"/>
                      <a:pt x="1868" y="3291"/>
                      <a:pt x="1868" y="3291"/>
                    </a:cubicBezTo>
                    <a:cubicBezTo>
                      <a:pt x="1989" y="3497"/>
                      <a:pt x="1989" y="3497"/>
                      <a:pt x="1989" y="3497"/>
                    </a:cubicBezTo>
                    <a:cubicBezTo>
                      <a:pt x="2196" y="3377"/>
                      <a:pt x="2196" y="3377"/>
                      <a:pt x="2196" y="3377"/>
                    </a:cubicBezTo>
                    <a:cubicBezTo>
                      <a:pt x="3103" y="2854"/>
                      <a:pt x="3103" y="2854"/>
                      <a:pt x="3103" y="2854"/>
                    </a:cubicBezTo>
                    <a:cubicBezTo>
                      <a:pt x="3309" y="2735"/>
                      <a:pt x="3309" y="2735"/>
                      <a:pt x="3309" y="2735"/>
                    </a:cubicBezTo>
                    <a:cubicBezTo>
                      <a:pt x="3192" y="2528"/>
                      <a:pt x="3192" y="2528"/>
                      <a:pt x="3192" y="2528"/>
                    </a:cubicBezTo>
                    <a:cubicBezTo>
                      <a:pt x="2995" y="2179"/>
                      <a:pt x="2995" y="2179"/>
                      <a:pt x="2995" y="2179"/>
                    </a:cubicBezTo>
                    <a:cubicBezTo>
                      <a:pt x="2762" y="1050"/>
                      <a:pt x="2762" y="1050"/>
                      <a:pt x="2762" y="1050"/>
                    </a:cubicBezTo>
                    <a:cubicBezTo>
                      <a:pt x="2761" y="1044"/>
                      <a:pt x="2761" y="1044"/>
                      <a:pt x="2761" y="1044"/>
                    </a:cubicBezTo>
                    <a:cubicBezTo>
                      <a:pt x="2759" y="1037"/>
                      <a:pt x="2759" y="1037"/>
                      <a:pt x="2759" y="1037"/>
                    </a:cubicBezTo>
                    <a:cubicBezTo>
                      <a:pt x="2749" y="1003"/>
                      <a:pt x="2749" y="1003"/>
                      <a:pt x="2749" y="1003"/>
                    </a:cubicBezTo>
                    <a:cubicBezTo>
                      <a:pt x="2721" y="903"/>
                      <a:pt x="2700" y="824"/>
                      <a:pt x="2663" y="757"/>
                    </a:cubicBezTo>
                    <a:cubicBezTo>
                      <a:pt x="2574" y="594"/>
                      <a:pt x="2435" y="565"/>
                      <a:pt x="2359" y="563"/>
                    </a:cubicBezTo>
                    <a:cubicBezTo>
                      <a:pt x="2304" y="561"/>
                      <a:pt x="2246" y="561"/>
                      <a:pt x="2190" y="574"/>
                    </a:cubicBezTo>
                    <a:cubicBezTo>
                      <a:pt x="2104" y="461"/>
                      <a:pt x="1943" y="388"/>
                      <a:pt x="1700" y="476"/>
                    </a:cubicBezTo>
                    <a:cubicBezTo>
                      <a:pt x="1663" y="490"/>
                      <a:pt x="1632" y="504"/>
                      <a:pt x="1604" y="520"/>
                    </a:cubicBezTo>
                    <a:cubicBezTo>
                      <a:pt x="1577" y="536"/>
                      <a:pt x="1553" y="553"/>
                      <a:pt x="1532" y="572"/>
                    </a:cubicBezTo>
                    <a:cubicBezTo>
                      <a:pt x="1436" y="523"/>
                      <a:pt x="1309" y="515"/>
                      <a:pt x="1165" y="599"/>
                    </a:cubicBezTo>
                    <a:cubicBezTo>
                      <a:pt x="1148" y="608"/>
                      <a:pt x="1092" y="642"/>
                      <a:pt x="1075" y="654"/>
                    </a:cubicBezTo>
                    <a:cubicBezTo>
                      <a:pt x="1050" y="671"/>
                      <a:pt x="1027" y="688"/>
                      <a:pt x="1007" y="707"/>
                    </a:cubicBezTo>
                    <a:cubicBezTo>
                      <a:pt x="893" y="511"/>
                      <a:pt x="786" y="328"/>
                      <a:pt x="762" y="286"/>
                    </a:cubicBezTo>
                    <a:cubicBezTo>
                      <a:pt x="760" y="283"/>
                      <a:pt x="760" y="283"/>
                      <a:pt x="760" y="283"/>
                    </a:cubicBezTo>
                    <a:cubicBezTo>
                      <a:pt x="758" y="279"/>
                      <a:pt x="758" y="279"/>
                      <a:pt x="758" y="279"/>
                    </a:cubicBezTo>
                    <a:cubicBezTo>
                      <a:pt x="636" y="85"/>
                      <a:pt x="425" y="0"/>
                      <a:pt x="226" y="1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 anchorCtr="1"/>
              <a:lstStyle/>
              <a:p>
                <a:endParaRPr lang="zh-CN" altLang="en-US" sz="1350"/>
              </a:p>
            </p:txBody>
          </p:sp>
        </p:grpSp>
      </p:grpSp>
      <p:grpSp>
        <p:nvGrpSpPr>
          <p:cNvPr id="21" name="淘宝网Chenying0907出品 20"/>
          <p:cNvGrpSpPr/>
          <p:nvPr/>
        </p:nvGrpSpPr>
        <p:grpSpPr>
          <a:xfrm>
            <a:off x="5666599" y="2960774"/>
            <a:ext cx="444519" cy="1010032"/>
            <a:chOff x="5741340" y="2592609"/>
            <a:chExt cx="444519" cy="1010032"/>
          </a:xfrm>
        </p:grpSpPr>
        <p:cxnSp>
          <p:nvCxnSpPr>
            <p:cNvPr id="22" name="淘宝网Chenying0907出品 21"/>
            <p:cNvCxnSpPr/>
            <p:nvPr/>
          </p:nvCxnSpPr>
          <p:spPr>
            <a:xfrm>
              <a:off x="5963998" y="3033202"/>
              <a:ext cx="0" cy="569439"/>
            </a:xfrm>
            <a:prstGeom prst="line">
              <a:avLst/>
            </a:prstGeom>
            <a:ln w="19050">
              <a:solidFill>
                <a:schemeClr val="bg2">
                  <a:alpha val="6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淘宝网Chenying0907出品 22"/>
            <p:cNvGrpSpPr/>
            <p:nvPr/>
          </p:nvGrpSpPr>
          <p:grpSpPr>
            <a:xfrm>
              <a:off x="5741340" y="2592609"/>
              <a:ext cx="444519" cy="444519"/>
              <a:chOff x="5767600" y="2641858"/>
              <a:chExt cx="400138" cy="400138"/>
            </a:xfrm>
          </p:grpSpPr>
          <p:sp>
            <p:nvSpPr>
              <p:cNvPr id="24" name="淘宝网Chenying0907出品 23"/>
              <p:cNvSpPr/>
              <p:nvPr/>
            </p:nvSpPr>
            <p:spPr>
              <a:xfrm>
                <a:off x="5767600" y="2641858"/>
                <a:ext cx="400138" cy="400138"/>
              </a:xfrm>
              <a:prstGeom prst="ellipse">
                <a:avLst/>
              </a:prstGeom>
              <a:solidFill>
                <a:schemeClr val="bg2"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25" name="KSO_Shape"/>
              <p:cNvSpPr>
                <a:spLocks/>
              </p:cNvSpPr>
              <p:nvPr/>
            </p:nvSpPr>
            <p:spPr bwMode="auto">
              <a:xfrm>
                <a:off x="5867384" y="2755969"/>
                <a:ext cx="200570" cy="171917"/>
              </a:xfrm>
              <a:custGeom>
                <a:avLst/>
                <a:gdLst>
                  <a:gd name="T0" fmla="*/ 852289 w 12766676"/>
                  <a:gd name="T1" fmla="*/ 1146683 h 10934699"/>
                  <a:gd name="T2" fmla="*/ 948108 w 12766676"/>
                  <a:gd name="T3" fmla="*/ 1146683 h 10934699"/>
                  <a:gd name="T4" fmla="*/ 948108 w 12766676"/>
                  <a:gd name="T5" fmla="*/ 1542045 h 10934699"/>
                  <a:gd name="T6" fmla="*/ 852289 w 12766676"/>
                  <a:gd name="T7" fmla="*/ 1542045 h 10934699"/>
                  <a:gd name="T8" fmla="*/ 1193698 w 12766676"/>
                  <a:gd name="T9" fmla="*/ 1055119 h 10934699"/>
                  <a:gd name="T10" fmla="*/ 1391603 w 12766676"/>
                  <a:gd name="T11" fmla="*/ 1397646 h 10934699"/>
                  <a:gd name="T12" fmla="*/ 1308545 w 12766676"/>
                  <a:gd name="T13" fmla="*/ 1445108 h 10934699"/>
                  <a:gd name="T14" fmla="*/ 1110640 w 12766676"/>
                  <a:gd name="T15" fmla="*/ 1102804 h 10934699"/>
                  <a:gd name="T16" fmla="*/ 606028 w 12766676"/>
                  <a:gd name="T17" fmla="*/ 1055119 h 10934699"/>
                  <a:gd name="T18" fmla="*/ 689309 w 12766676"/>
                  <a:gd name="T19" fmla="*/ 1102804 h 10934699"/>
                  <a:gd name="T20" fmla="*/ 491180 w 12766676"/>
                  <a:gd name="T21" fmla="*/ 1445108 h 10934699"/>
                  <a:gd name="T22" fmla="*/ 408123 w 12766676"/>
                  <a:gd name="T23" fmla="*/ 1397646 h 10934699"/>
                  <a:gd name="T24" fmla="*/ 1360932 w 12766676"/>
                  <a:gd name="T25" fmla="*/ 852289 h 10934699"/>
                  <a:gd name="T26" fmla="*/ 1703459 w 12766676"/>
                  <a:gd name="T27" fmla="*/ 1050194 h 10934699"/>
                  <a:gd name="T28" fmla="*/ 1655774 w 12766676"/>
                  <a:gd name="T29" fmla="*/ 1133475 h 10934699"/>
                  <a:gd name="T30" fmla="*/ 1312799 w 12766676"/>
                  <a:gd name="T31" fmla="*/ 936018 h 10934699"/>
                  <a:gd name="T32" fmla="*/ 438794 w 12766676"/>
                  <a:gd name="T33" fmla="*/ 852289 h 10934699"/>
                  <a:gd name="T34" fmla="*/ 486927 w 12766676"/>
                  <a:gd name="T35" fmla="*/ 935346 h 10934699"/>
                  <a:gd name="T36" fmla="*/ 144623 w 12766676"/>
                  <a:gd name="T37" fmla="*/ 1133475 h 10934699"/>
                  <a:gd name="T38" fmla="*/ 96266 w 12766676"/>
                  <a:gd name="T39" fmla="*/ 1050194 h 10934699"/>
                  <a:gd name="T40" fmla="*/ 1404363 w 12766676"/>
                  <a:gd name="T41" fmla="*/ 593938 h 10934699"/>
                  <a:gd name="T42" fmla="*/ 1800397 w 12766676"/>
                  <a:gd name="T43" fmla="*/ 593938 h 10934699"/>
                  <a:gd name="T44" fmla="*/ 1800397 w 12766676"/>
                  <a:gd name="T45" fmla="*/ 689756 h 10934699"/>
                  <a:gd name="T46" fmla="*/ 1404363 w 12766676"/>
                  <a:gd name="T47" fmla="*/ 689756 h 10934699"/>
                  <a:gd name="T48" fmla="*/ 0 w 12766676"/>
                  <a:gd name="T49" fmla="*/ 593938 h 10934699"/>
                  <a:gd name="T50" fmla="*/ 395362 w 12766676"/>
                  <a:gd name="T51" fmla="*/ 593938 h 10934699"/>
                  <a:gd name="T52" fmla="*/ 395362 w 12766676"/>
                  <a:gd name="T53" fmla="*/ 689756 h 10934699"/>
                  <a:gd name="T54" fmla="*/ 0 w 12766676"/>
                  <a:gd name="T55" fmla="*/ 689756 h 10934699"/>
                  <a:gd name="T56" fmla="*/ 899934 w 12766676"/>
                  <a:gd name="T57" fmla="*/ 167297 h 10934699"/>
                  <a:gd name="T58" fmla="*/ 813106 w 12766676"/>
                  <a:gd name="T59" fmla="*/ 175767 h 10934699"/>
                  <a:gd name="T60" fmla="*/ 813106 w 12766676"/>
                  <a:gd name="T61" fmla="*/ 274769 h 10934699"/>
                  <a:gd name="T62" fmla="*/ 743750 w 12766676"/>
                  <a:gd name="T63" fmla="*/ 401830 h 10934699"/>
                  <a:gd name="T64" fmla="*/ 612978 w 12766676"/>
                  <a:gd name="T65" fmla="*/ 642716 h 10934699"/>
                  <a:gd name="T66" fmla="*/ 899934 w 12766676"/>
                  <a:gd name="T67" fmla="*/ 929661 h 10934699"/>
                  <a:gd name="T68" fmla="*/ 1186890 w 12766676"/>
                  <a:gd name="T69" fmla="*/ 642716 h 10934699"/>
                  <a:gd name="T70" fmla="*/ 1056648 w 12766676"/>
                  <a:gd name="T71" fmla="*/ 401830 h 10934699"/>
                  <a:gd name="T72" fmla="*/ 987291 w 12766676"/>
                  <a:gd name="T73" fmla="*/ 274769 h 10934699"/>
                  <a:gd name="T74" fmla="*/ 987291 w 12766676"/>
                  <a:gd name="T75" fmla="*/ 175767 h 10934699"/>
                  <a:gd name="T76" fmla="*/ 899934 w 12766676"/>
                  <a:gd name="T77" fmla="*/ 167297 h 10934699"/>
                  <a:gd name="T78" fmla="*/ 899934 w 12766676"/>
                  <a:gd name="T79" fmla="*/ 0 h 10934699"/>
                  <a:gd name="T80" fmla="*/ 1083120 w 12766676"/>
                  <a:gd name="T81" fmla="*/ 26471 h 10934699"/>
                  <a:gd name="T82" fmla="*/ 1083120 w 12766676"/>
                  <a:gd name="T83" fmla="*/ 274769 h 10934699"/>
                  <a:gd name="T84" fmla="*/ 1104826 w 12766676"/>
                  <a:gd name="T85" fmla="*/ 319240 h 10934699"/>
                  <a:gd name="T86" fmla="*/ 1283247 w 12766676"/>
                  <a:gd name="T87" fmla="*/ 642716 h 10934699"/>
                  <a:gd name="T88" fmla="*/ 899934 w 12766676"/>
                  <a:gd name="T89" fmla="*/ 1026015 h 10934699"/>
                  <a:gd name="T90" fmla="*/ 517150 w 12766676"/>
                  <a:gd name="T91" fmla="*/ 642716 h 10934699"/>
                  <a:gd name="T92" fmla="*/ 695041 w 12766676"/>
                  <a:gd name="T93" fmla="*/ 319240 h 10934699"/>
                  <a:gd name="T94" fmla="*/ 717278 w 12766676"/>
                  <a:gd name="T95" fmla="*/ 274769 h 10934699"/>
                  <a:gd name="T96" fmla="*/ 717278 w 12766676"/>
                  <a:gd name="T97" fmla="*/ 26471 h 10934699"/>
                  <a:gd name="T98" fmla="*/ 899934 w 12766676"/>
                  <a:gd name="T99" fmla="*/ 0 h 10934699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12766676" h="10934699">
                    <a:moveTo>
                      <a:pt x="6043613" y="8131174"/>
                    </a:moveTo>
                    <a:lnTo>
                      <a:pt x="6723063" y="8131174"/>
                    </a:lnTo>
                    <a:lnTo>
                      <a:pt x="6723063" y="10934699"/>
                    </a:lnTo>
                    <a:lnTo>
                      <a:pt x="6043613" y="10934699"/>
                    </a:lnTo>
                    <a:lnTo>
                      <a:pt x="6043613" y="8131174"/>
                    </a:lnTo>
                    <a:close/>
                    <a:moveTo>
                      <a:pt x="8464551" y="7481887"/>
                    </a:moveTo>
                    <a:lnTo>
                      <a:pt x="9867901" y="9910762"/>
                    </a:lnTo>
                    <a:lnTo>
                      <a:pt x="9278939" y="10247312"/>
                    </a:lnTo>
                    <a:lnTo>
                      <a:pt x="7875588" y="7820025"/>
                    </a:lnTo>
                    <a:lnTo>
                      <a:pt x="8464551" y="7481887"/>
                    </a:lnTo>
                    <a:close/>
                    <a:moveTo>
                      <a:pt x="4297364" y="7481887"/>
                    </a:moveTo>
                    <a:lnTo>
                      <a:pt x="4887914" y="7820025"/>
                    </a:lnTo>
                    <a:lnTo>
                      <a:pt x="3482976" y="10247312"/>
                    </a:lnTo>
                    <a:lnTo>
                      <a:pt x="2894013" y="9910762"/>
                    </a:lnTo>
                    <a:lnTo>
                      <a:pt x="4297364" y="7481887"/>
                    </a:lnTo>
                    <a:close/>
                    <a:moveTo>
                      <a:pt x="9650413" y="6043612"/>
                    </a:moveTo>
                    <a:lnTo>
                      <a:pt x="12079288" y="7446962"/>
                    </a:lnTo>
                    <a:lnTo>
                      <a:pt x="11741151" y="8037512"/>
                    </a:lnTo>
                    <a:lnTo>
                      <a:pt x="9309100" y="6637337"/>
                    </a:lnTo>
                    <a:lnTo>
                      <a:pt x="9650413" y="6043612"/>
                    </a:lnTo>
                    <a:close/>
                    <a:moveTo>
                      <a:pt x="3111501" y="6043612"/>
                    </a:moveTo>
                    <a:lnTo>
                      <a:pt x="3452813" y="6632575"/>
                    </a:lnTo>
                    <a:lnTo>
                      <a:pt x="1025525" y="8037512"/>
                    </a:lnTo>
                    <a:lnTo>
                      <a:pt x="682625" y="7446962"/>
                    </a:lnTo>
                    <a:lnTo>
                      <a:pt x="3111501" y="6043612"/>
                    </a:lnTo>
                    <a:close/>
                    <a:moveTo>
                      <a:pt x="9958388" y="4211638"/>
                    </a:moveTo>
                    <a:lnTo>
                      <a:pt x="12766676" y="4211638"/>
                    </a:lnTo>
                    <a:lnTo>
                      <a:pt x="12766676" y="4891088"/>
                    </a:lnTo>
                    <a:lnTo>
                      <a:pt x="9958388" y="4891088"/>
                    </a:lnTo>
                    <a:lnTo>
                      <a:pt x="9958388" y="4211638"/>
                    </a:lnTo>
                    <a:close/>
                    <a:moveTo>
                      <a:pt x="0" y="4211637"/>
                    </a:moveTo>
                    <a:lnTo>
                      <a:pt x="2803525" y="4211637"/>
                    </a:lnTo>
                    <a:lnTo>
                      <a:pt x="2803525" y="4891087"/>
                    </a:lnTo>
                    <a:lnTo>
                      <a:pt x="0" y="4891087"/>
                    </a:lnTo>
                    <a:lnTo>
                      <a:pt x="0" y="4211637"/>
                    </a:lnTo>
                    <a:close/>
                    <a:moveTo>
                      <a:pt x="6381460" y="1186307"/>
                    </a:moveTo>
                    <a:cubicBezTo>
                      <a:pt x="6171222" y="1186307"/>
                      <a:pt x="5964738" y="1208832"/>
                      <a:pt x="5765762" y="1246373"/>
                    </a:cubicBezTo>
                    <a:cubicBezTo>
                      <a:pt x="5765762" y="1246373"/>
                      <a:pt x="5765762" y="1832018"/>
                      <a:pt x="5765762" y="1948396"/>
                    </a:cubicBezTo>
                    <a:cubicBezTo>
                      <a:pt x="5765762" y="2481483"/>
                      <a:pt x="5457912" y="2744273"/>
                      <a:pt x="5273953" y="2849389"/>
                    </a:cubicBezTo>
                    <a:cubicBezTo>
                      <a:pt x="4703304" y="3187261"/>
                      <a:pt x="4346649" y="3840480"/>
                      <a:pt x="4346649" y="4557520"/>
                    </a:cubicBezTo>
                    <a:cubicBezTo>
                      <a:pt x="4346649" y="5680005"/>
                      <a:pt x="5262690" y="6592260"/>
                      <a:pt x="6381460" y="6592260"/>
                    </a:cubicBezTo>
                    <a:cubicBezTo>
                      <a:pt x="7503986" y="6592260"/>
                      <a:pt x="8416274" y="5680005"/>
                      <a:pt x="8416274" y="4557520"/>
                    </a:cubicBezTo>
                    <a:cubicBezTo>
                      <a:pt x="8416274" y="3840480"/>
                      <a:pt x="8063372" y="3187261"/>
                      <a:pt x="7492724" y="2849389"/>
                    </a:cubicBezTo>
                    <a:cubicBezTo>
                      <a:pt x="7308765" y="2744273"/>
                      <a:pt x="7000915" y="2481483"/>
                      <a:pt x="7000915" y="1948396"/>
                    </a:cubicBezTo>
                    <a:cubicBezTo>
                      <a:pt x="7000915" y="1749427"/>
                      <a:pt x="7000915" y="1246373"/>
                      <a:pt x="7000915" y="1246373"/>
                    </a:cubicBezTo>
                    <a:cubicBezTo>
                      <a:pt x="6798184" y="1208832"/>
                      <a:pt x="6595454" y="1186307"/>
                      <a:pt x="6381460" y="1186307"/>
                    </a:cubicBezTo>
                    <a:close/>
                    <a:moveTo>
                      <a:pt x="6381460" y="0"/>
                    </a:moveTo>
                    <a:cubicBezTo>
                      <a:pt x="6835727" y="0"/>
                      <a:pt x="7271222" y="63821"/>
                      <a:pt x="7680437" y="187707"/>
                    </a:cubicBezTo>
                    <a:cubicBezTo>
                      <a:pt x="7680437" y="187707"/>
                      <a:pt x="7680437" y="1696869"/>
                      <a:pt x="7680437" y="1948396"/>
                    </a:cubicBezTo>
                    <a:cubicBezTo>
                      <a:pt x="7680437" y="2079791"/>
                      <a:pt x="7714225" y="2192415"/>
                      <a:pt x="7834362" y="2263744"/>
                    </a:cubicBezTo>
                    <a:cubicBezTo>
                      <a:pt x="8611495" y="2717994"/>
                      <a:pt x="9099550" y="3592707"/>
                      <a:pt x="9099550" y="4557520"/>
                    </a:cubicBezTo>
                    <a:cubicBezTo>
                      <a:pt x="9099550" y="6055418"/>
                      <a:pt x="7879413" y="7275512"/>
                      <a:pt x="6381460" y="7275512"/>
                    </a:cubicBezTo>
                    <a:cubicBezTo>
                      <a:pt x="4883509" y="7275512"/>
                      <a:pt x="3667126" y="6055418"/>
                      <a:pt x="3667126" y="4557520"/>
                    </a:cubicBezTo>
                    <a:cubicBezTo>
                      <a:pt x="3667126" y="3592707"/>
                      <a:pt x="4155181" y="2717994"/>
                      <a:pt x="4928560" y="2263744"/>
                    </a:cubicBezTo>
                    <a:cubicBezTo>
                      <a:pt x="5052451" y="2192415"/>
                      <a:pt x="5086240" y="2079791"/>
                      <a:pt x="5086240" y="1948396"/>
                    </a:cubicBezTo>
                    <a:cubicBezTo>
                      <a:pt x="5086240" y="1621787"/>
                      <a:pt x="5086240" y="187707"/>
                      <a:pt x="5086240" y="187707"/>
                    </a:cubicBezTo>
                    <a:cubicBezTo>
                      <a:pt x="5499209" y="63821"/>
                      <a:pt x="5934704" y="0"/>
                      <a:pt x="638146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 anchorCtr="1"/>
              <a:lstStyle/>
              <a:p>
                <a:endParaRPr lang="zh-CN" altLang="en-US" sz="1350"/>
              </a:p>
            </p:txBody>
          </p:sp>
        </p:grpSp>
      </p:grpSp>
      <p:grpSp>
        <p:nvGrpSpPr>
          <p:cNvPr id="26" name="淘宝网Chenying0907出品 25"/>
          <p:cNvGrpSpPr/>
          <p:nvPr/>
        </p:nvGrpSpPr>
        <p:grpSpPr>
          <a:xfrm>
            <a:off x="6850969" y="2444587"/>
            <a:ext cx="444519" cy="1013958"/>
            <a:chOff x="7091939" y="2019244"/>
            <a:chExt cx="444519" cy="1013958"/>
          </a:xfrm>
        </p:grpSpPr>
        <p:cxnSp>
          <p:nvCxnSpPr>
            <p:cNvPr id="27" name="淘宝网Chenying0907出品 26"/>
            <p:cNvCxnSpPr/>
            <p:nvPr/>
          </p:nvCxnSpPr>
          <p:spPr>
            <a:xfrm>
              <a:off x="7319033" y="2463763"/>
              <a:ext cx="0" cy="569439"/>
            </a:xfrm>
            <a:prstGeom prst="line">
              <a:avLst/>
            </a:prstGeom>
            <a:ln w="19050">
              <a:solidFill>
                <a:schemeClr val="bg2">
                  <a:alpha val="8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淘宝网Chenying0907出品 27"/>
            <p:cNvGrpSpPr/>
            <p:nvPr/>
          </p:nvGrpSpPr>
          <p:grpSpPr>
            <a:xfrm>
              <a:off x="7091939" y="2019244"/>
              <a:ext cx="444519" cy="444519"/>
              <a:chOff x="6983354" y="2125738"/>
              <a:chExt cx="400138" cy="400138"/>
            </a:xfrm>
          </p:grpSpPr>
          <p:sp>
            <p:nvSpPr>
              <p:cNvPr id="29" name="淘宝网Chenying0907出品 28"/>
              <p:cNvSpPr/>
              <p:nvPr/>
            </p:nvSpPr>
            <p:spPr>
              <a:xfrm>
                <a:off x="6983354" y="2125738"/>
                <a:ext cx="400138" cy="400138"/>
              </a:xfrm>
              <a:prstGeom prst="ellipse">
                <a:avLst/>
              </a:prstGeom>
              <a:solidFill>
                <a:schemeClr val="bg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0" name="KSO_Shape"/>
              <p:cNvSpPr>
                <a:spLocks/>
              </p:cNvSpPr>
              <p:nvPr/>
            </p:nvSpPr>
            <p:spPr bwMode="auto">
              <a:xfrm>
                <a:off x="7100885" y="2232021"/>
                <a:ext cx="165077" cy="187573"/>
              </a:xfrm>
              <a:custGeom>
                <a:avLst/>
                <a:gdLst>
                  <a:gd name="T0" fmla="*/ 1552862 w 4875"/>
                  <a:gd name="T1" fmla="*/ 906214 h 5537"/>
                  <a:gd name="T2" fmla="*/ 1431535 w 4875"/>
                  <a:gd name="T3" fmla="*/ 1123744 h 5537"/>
                  <a:gd name="T4" fmla="*/ 1250031 w 4875"/>
                  <a:gd name="T5" fmla="*/ 1281771 h 5537"/>
                  <a:gd name="T6" fmla="*/ 1018761 w 4875"/>
                  <a:gd name="T7" fmla="*/ 1367287 h 5537"/>
                  <a:gd name="T8" fmla="*/ 814488 w 4875"/>
                  <a:gd name="T9" fmla="*/ 1370214 h 5537"/>
                  <a:gd name="T10" fmla="*/ 653802 w 4875"/>
                  <a:gd name="T11" fmla="*/ 1310385 h 5537"/>
                  <a:gd name="T12" fmla="*/ 527596 w 4875"/>
                  <a:gd name="T13" fmla="*/ 1200807 h 5537"/>
                  <a:gd name="T14" fmla="*/ 443024 w 4875"/>
                  <a:gd name="T15" fmla="*/ 1049608 h 5537"/>
                  <a:gd name="T16" fmla="*/ 419930 w 4875"/>
                  <a:gd name="T17" fmla="*/ 886379 h 5537"/>
                  <a:gd name="T18" fmla="*/ 455060 w 4875"/>
                  <a:gd name="T19" fmla="*/ 715346 h 5537"/>
                  <a:gd name="T20" fmla="*/ 551991 w 4875"/>
                  <a:gd name="T21" fmla="*/ 569351 h 5537"/>
                  <a:gd name="T22" fmla="*/ 684378 w 4875"/>
                  <a:gd name="T23" fmla="*/ 469527 h 5537"/>
                  <a:gd name="T24" fmla="*/ 850269 w 4875"/>
                  <a:gd name="T25" fmla="*/ 422054 h 5537"/>
                  <a:gd name="T26" fmla="*/ 1011280 w 4875"/>
                  <a:gd name="T27" fmla="*/ 432459 h 5537"/>
                  <a:gd name="T28" fmla="*/ 1162207 w 4875"/>
                  <a:gd name="T29" fmla="*/ 498466 h 5537"/>
                  <a:gd name="T30" fmla="*/ 1279957 w 4875"/>
                  <a:gd name="T31" fmla="*/ 608044 h 5537"/>
                  <a:gd name="T32" fmla="*/ 1356396 w 4875"/>
                  <a:gd name="T33" fmla="*/ 753715 h 5537"/>
                  <a:gd name="T34" fmla="*/ 1390225 w 4875"/>
                  <a:gd name="T35" fmla="*/ 822323 h 5537"/>
                  <a:gd name="T36" fmla="*/ 1407139 w 4875"/>
                  <a:gd name="T37" fmla="*/ 662996 h 5537"/>
                  <a:gd name="T38" fmla="*/ 1365504 w 4875"/>
                  <a:gd name="T39" fmla="*/ 481883 h 5537"/>
                  <a:gd name="T40" fmla="*/ 1258163 w 4875"/>
                  <a:gd name="T41" fmla="*/ 327759 h 5537"/>
                  <a:gd name="T42" fmla="*/ 1115693 w 4875"/>
                  <a:gd name="T43" fmla="*/ 225334 h 5537"/>
                  <a:gd name="T44" fmla="*/ 936792 w 4875"/>
                  <a:gd name="T45" fmla="*/ 179487 h 5537"/>
                  <a:gd name="T46" fmla="*/ 703570 w 4875"/>
                  <a:gd name="T47" fmla="*/ 203223 h 5537"/>
                  <a:gd name="T48" fmla="*/ 471649 w 4875"/>
                  <a:gd name="T49" fmla="*/ 318004 h 5537"/>
                  <a:gd name="T50" fmla="*/ 296651 w 4875"/>
                  <a:gd name="T51" fmla="*/ 501393 h 5537"/>
                  <a:gd name="T52" fmla="*/ 194514 w 4875"/>
                  <a:gd name="T53" fmla="*/ 739408 h 5537"/>
                  <a:gd name="T54" fmla="*/ 183130 w 4875"/>
                  <a:gd name="T55" fmla="*/ 991405 h 5537"/>
                  <a:gd name="T56" fmla="*/ 260220 w 4875"/>
                  <a:gd name="T57" fmla="*/ 1239175 h 5537"/>
                  <a:gd name="T58" fmla="*/ 415701 w 4875"/>
                  <a:gd name="T59" fmla="*/ 1435895 h 5537"/>
                  <a:gd name="T60" fmla="*/ 637539 w 4875"/>
                  <a:gd name="T61" fmla="*/ 1575713 h 5537"/>
                  <a:gd name="T62" fmla="*/ 897433 w 4875"/>
                  <a:gd name="T63" fmla="*/ 1622211 h 5537"/>
                  <a:gd name="T64" fmla="*/ 1101381 w 4875"/>
                  <a:gd name="T65" fmla="*/ 1592947 h 5537"/>
                  <a:gd name="T66" fmla="*/ 1299798 w 4875"/>
                  <a:gd name="T67" fmla="*/ 1496700 h 5537"/>
                  <a:gd name="T68" fmla="*/ 1454304 w 4875"/>
                  <a:gd name="T69" fmla="*/ 1379968 h 5537"/>
                  <a:gd name="T70" fmla="*/ 1515456 w 4875"/>
                  <a:gd name="T71" fmla="*/ 1391349 h 5537"/>
                  <a:gd name="T72" fmla="*/ 1561319 w 4875"/>
                  <a:gd name="T73" fmla="*/ 1470687 h 5537"/>
                  <a:gd name="T74" fmla="*/ 1440642 w 4875"/>
                  <a:gd name="T75" fmla="*/ 1620910 h 5537"/>
                  <a:gd name="T76" fmla="*/ 1157653 w 4875"/>
                  <a:gd name="T77" fmla="*/ 1761378 h 5537"/>
                  <a:gd name="T78" fmla="*/ 852220 w 4875"/>
                  <a:gd name="T79" fmla="*/ 1799422 h 5537"/>
                  <a:gd name="T80" fmla="*/ 533776 w 4875"/>
                  <a:gd name="T81" fmla="*/ 1725936 h 5537"/>
                  <a:gd name="T82" fmla="*/ 263147 w 4875"/>
                  <a:gd name="T83" fmla="*/ 1536044 h 5537"/>
                  <a:gd name="T84" fmla="*/ 83270 w 4875"/>
                  <a:gd name="T85" fmla="*/ 1284372 h 5537"/>
                  <a:gd name="T86" fmla="*/ 2277 w 4875"/>
                  <a:gd name="T87" fmla="*/ 968969 h 5537"/>
                  <a:gd name="T88" fmla="*/ 31226 w 4875"/>
                  <a:gd name="T89" fmla="*/ 657468 h 5537"/>
                  <a:gd name="T90" fmla="*/ 173697 w 4875"/>
                  <a:gd name="T91" fmla="*/ 367103 h 5537"/>
                  <a:gd name="T92" fmla="*/ 401714 w 4875"/>
                  <a:gd name="T93" fmla="*/ 148597 h 5537"/>
                  <a:gd name="T94" fmla="*/ 697389 w 4875"/>
                  <a:gd name="T95" fmla="*/ 21135 h 5537"/>
                  <a:gd name="T96" fmla="*/ 984607 w 4875"/>
                  <a:gd name="T97" fmla="*/ 4877 h 5537"/>
                  <a:gd name="T98" fmla="*/ 1221082 w 4875"/>
                  <a:gd name="T99" fmla="*/ 79013 h 5537"/>
                  <a:gd name="T100" fmla="*/ 1408765 w 4875"/>
                  <a:gd name="T101" fmla="*/ 227610 h 5537"/>
                  <a:gd name="T102" fmla="*/ 1541478 w 4875"/>
                  <a:gd name="T103" fmla="*/ 439938 h 5537"/>
                  <a:gd name="T104" fmla="*/ 1585715 w 4875"/>
                  <a:gd name="T105" fmla="*/ 688358 h 5537"/>
                  <a:gd name="T106" fmla="*/ 1146594 w 4875"/>
                  <a:gd name="T107" fmla="*/ 732580 h 5537"/>
                  <a:gd name="T108" fmla="*/ 984282 w 4875"/>
                  <a:gd name="T109" fmla="*/ 610646 h 5537"/>
                  <a:gd name="T110" fmla="*/ 782611 w 4875"/>
                  <a:gd name="T111" fmla="*/ 620075 h 5537"/>
                  <a:gd name="T112" fmla="*/ 632334 w 4875"/>
                  <a:gd name="T113" fmla="*/ 757617 h 5537"/>
                  <a:gd name="T114" fmla="*/ 603385 w 4875"/>
                  <a:gd name="T115" fmla="*/ 958564 h 5537"/>
                  <a:gd name="T116" fmla="*/ 708449 w 4875"/>
                  <a:gd name="T117" fmla="*/ 1131873 h 5537"/>
                  <a:gd name="T118" fmla="*/ 898084 w 4875"/>
                  <a:gd name="T119" fmla="*/ 1199181 h 5537"/>
                  <a:gd name="T120" fmla="*/ 1097803 w 4875"/>
                  <a:gd name="T121" fmla="*/ 1121468 h 5537"/>
                  <a:gd name="T122" fmla="*/ 1193108 w 4875"/>
                  <a:gd name="T123" fmla="*/ 943932 h 5537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4875" h="5537">
                    <a:moveTo>
                      <a:pt x="4875" y="2117"/>
                    </a:moveTo>
                    <a:lnTo>
                      <a:pt x="4875" y="2117"/>
                    </a:lnTo>
                    <a:lnTo>
                      <a:pt x="4875" y="2172"/>
                    </a:lnTo>
                    <a:lnTo>
                      <a:pt x="4873" y="2226"/>
                    </a:lnTo>
                    <a:lnTo>
                      <a:pt x="4869" y="2280"/>
                    </a:lnTo>
                    <a:lnTo>
                      <a:pt x="4866" y="2333"/>
                    </a:lnTo>
                    <a:lnTo>
                      <a:pt x="4860" y="2386"/>
                    </a:lnTo>
                    <a:lnTo>
                      <a:pt x="4853" y="2437"/>
                    </a:lnTo>
                    <a:lnTo>
                      <a:pt x="4845" y="2490"/>
                    </a:lnTo>
                    <a:lnTo>
                      <a:pt x="4836" y="2540"/>
                    </a:lnTo>
                    <a:lnTo>
                      <a:pt x="4826" y="2591"/>
                    </a:lnTo>
                    <a:lnTo>
                      <a:pt x="4815" y="2640"/>
                    </a:lnTo>
                    <a:lnTo>
                      <a:pt x="4802" y="2690"/>
                    </a:lnTo>
                    <a:lnTo>
                      <a:pt x="4788" y="2740"/>
                    </a:lnTo>
                    <a:lnTo>
                      <a:pt x="4774" y="2787"/>
                    </a:lnTo>
                    <a:lnTo>
                      <a:pt x="4756" y="2835"/>
                    </a:lnTo>
                    <a:lnTo>
                      <a:pt x="4739" y="2883"/>
                    </a:lnTo>
                    <a:lnTo>
                      <a:pt x="4720" y="2930"/>
                    </a:lnTo>
                    <a:lnTo>
                      <a:pt x="4701" y="2977"/>
                    </a:lnTo>
                    <a:lnTo>
                      <a:pt x="4679" y="3023"/>
                    </a:lnTo>
                    <a:lnTo>
                      <a:pt x="4657" y="3068"/>
                    </a:lnTo>
                    <a:lnTo>
                      <a:pt x="4633" y="3114"/>
                    </a:lnTo>
                    <a:lnTo>
                      <a:pt x="4608" y="3158"/>
                    </a:lnTo>
                    <a:lnTo>
                      <a:pt x="4583" y="3202"/>
                    </a:lnTo>
                    <a:lnTo>
                      <a:pt x="4556" y="3245"/>
                    </a:lnTo>
                    <a:lnTo>
                      <a:pt x="4527" y="3288"/>
                    </a:lnTo>
                    <a:lnTo>
                      <a:pt x="4497" y="3331"/>
                    </a:lnTo>
                    <a:lnTo>
                      <a:pt x="4467" y="3373"/>
                    </a:lnTo>
                    <a:lnTo>
                      <a:pt x="4435" y="3415"/>
                    </a:lnTo>
                    <a:lnTo>
                      <a:pt x="4401" y="3456"/>
                    </a:lnTo>
                    <a:lnTo>
                      <a:pt x="4367" y="3496"/>
                    </a:lnTo>
                    <a:lnTo>
                      <a:pt x="4331" y="3536"/>
                    </a:lnTo>
                    <a:lnTo>
                      <a:pt x="4294" y="3576"/>
                    </a:lnTo>
                    <a:lnTo>
                      <a:pt x="4257" y="3615"/>
                    </a:lnTo>
                    <a:lnTo>
                      <a:pt x="4217" y="3653"/>
                    </a:lnTo>
                    <a:lnTo>
                      <a:pt x="4178" y="3690"/>
                    </a:lnTo>
                    <a:lnTo>
                      <a:pt x="4138" y="3726"/>
                    </a:lnTo>
                    <a:lnTo>
                      <a:pt x="4097" y="3760"/>
                    </a:lnTo>
                    <a:lnTo>
                      <a:pt x="4056" y="3793"/>
                    </a:lnTo>
                    <a:lnTo>
                      <a:pt x="4015" y="3826"/>
                    </a:lnTo>
                    <a:lnTo>
                      <a:pt x="3972" y="3857"/>
                    </a:lnTo>
                    <a:lnTo>
                      <a:pt x="3930" y="3887"/>
                    </a:lnTo>
                    <a:lnTo>
                      <a:pt x="3888" y="3915"/>
                    </a:lnTo>
                    <a:lnTo>
                      <a:pt x="3843" y="3942"/>
                    </a:lnTo>
                    <a:lnTo>
                      <a:pt x="3800" y="3968"/>
                    </a:lnTo>
                    <a:lnTo>
                      <a:pt x="3755" y="3993"/>
                    </a:lnTo>
                    <a:lnTo>
                      <a:pt x="3711" y="4017"/>
                    </a:lnTo>
                    <a:lnTo>
                      <a:pt x="3665" y="4038"/>
                    </a:lnTo>
                    <a:lnTo>
                      <a:pt x="3620" y="4060"/>
                    </a:lnTo>
                    <a:lnTo>
                      <a:pt x="3573" y="4081"/>
                    </a:lnTo>
                    <a:lnTo>
                      <a:pt x="3526" y="4099"/>
                    </a:lnTo>
                    <a:lnTo>
                      <a:pt x="3478" y="4116"/>
                    </a:lnTo>
                    <a:lnTo>
                      <a:pt x="3430" y="4133"/>
                    </a:lnTo>
                    <a:lnTo>
                      <a:pt x="3382" y="4148"/>
                    </a:lnTo>
                    <a:lnTo>
                      <a:pt x="3333" y="4162"/>
                    </a:lnTo>
                    <a:lnTo>
                      <a:pt x="3284" y="4174"/>
                    </a:lnTo>
                    <a:lnTo>
                      <a:pt x="3234" y="4186"/>
                    </a:lnTo>
                    <a:lnTo>
                      <a:pt x="3184" y="4196"/>
                    </a:lnTo>
                    <a:lnTo>
                      <a:pt x="3132" y="4205"/>
                    </a:lnTo>
                    <a:lnTo>
                      <a:pt x="3081" y="4213"/>
                    </a:lnTo>
                    <a:lnTo>
                      <a:pt x="3028" y="4220"/>
                    </a:lnTo>
                    <a:lnTo>
                      <a:pt x="2976" y="4226"/>
                    </a:lnTo>
                    <a:lnTo>
                      <a:pt x="2923" y="4230"/>
                    </a:lnTo>
                    <a:lnTo>
                      <a:pt x="2870" y="4232"/>
                    </a:lnTo>
                    <a:lnTo>
                      <a:pt x="2816" y="4235"/>
                    </a:lnTo>
                    <a:lnTo>
                      <a:pt x="2761" y="4235"/>
                    </a:lnTo>
                    <a:lnTo>
                      <a:pt x="2724" y="4235"/>
                    </a:lnTo>
                    <a:lnTo>
                      <a:pt x="2686" y="4234"/>
                    </a:lnTo>
                    <a:lnTo>
                      <a:pt x="2649" y="4231"/>
                    </a:lnTo>
                    <a:lnTo>
                      <a:pt x="2613" y="4229"/>
                    </a:lnTo>
                    <a:lnTo>
                      <a:pt x="2576" y="4224"/>
                    </a:lnTo>
                    <a:lnTo>
                      <a:pt x="2540" y="4220"/>
                    </a:lnTo>
                    <a:lnTo>
                      <a:pt x="2504" y="4214"/>
                    </a:lnTo>
                    <a:lnTo>
                      <a:pt x="2469" y="4208"/>
                    </a:lnTo>
                    <a:lnTo>
                      <a:pt x="2434" y="4200"/>
                    </a:lnTo>
                    <a:lnTo>
                      <a:pt x="2399" y="4192"/>
                    </a:lnTo>
                    <a:lnTo>
                      <a:pt x="2365" y="4184"/>
                    </a:lnTo>
                    <a:lnTo>
                      <a:pt x="2331" y="4174"/>
                    </a:lnTo>
                    <a:lnTo>
                      <a:pt x="2298" y="4164"/>
                    </a:lnTo>
                    <a:lnTo>
                      <a:pt x="2265" y="4152"/>
                    </a:lnTo>
                    <a:lnTo>
                      <a:pt x="2232" y="4140"/>
                    </a:lnTo>
                    <a:lnTo>
                      <a:pt x="2198" y="4127"/>
                    </a:lnTo>
                    <a:lnTo>
                      <a:pt x="2166" y="4114"/>
                    </a:lnTo>
                    <a:lnTo>
                      <a:pt x="2135" y="4099"/>
                    </a:lnTo>
                    <a:lnTo>
                      <a:pt x="2103" y="4083"/>
                    </a:lnTo>
                    <a:lnTo>
                      <a:pt x="2072" y="4066"/>
                    </a:lnTo>
                    <a:lnTo>
                      <a:pt x="2041" y="4049"/>
                    </a:lnTo>
                    <a:lnTo>
                      <a:pt x="2010" y="4030"/>
                    </a:lnTo>
                    <a:lnTo>
                      <a:pt x="1979" y="4012"/>
                    </a:lnTo>
                    <a:lnTo>
                      <a:pt x="1950" y="3992"/>
                    </a:lnTo>
                    <a:lnTo>
                      <a:pt x="1920" y="3971"/>
                    </a:lnTo>
                    <a:lnTo>
                      <a:pt x="1891" y="3949"/>
                    </a:lnTo>
                    <a:lnTo>
                      <a:pt x="1862" y="3928"/>
                    </a:lnTo>
                    <a:lnTo>
                      <a:pt x="1833" y="3904"/>
                    </a:lnTo>
                    <a:lnTo>
                      <a:pt x="1806" y="3880"/>
                    </a:lnTo>
                    <a:lnTo>
                      <a:pt x="1777" y="3855"/>
                    </a:lnTo>
                    <a:lnTo>
                      <a:pt x="1750" y="3829"/>
                    </a:lnTo>
                    <a:lnTo>
                      <a:pt x="1722" y="3803"/>
                    </a:lnTo>
                    <a:lnTo>
                      <a:pt x="1696" y="3776"/>
                    </a:lnTo>
                    <a:lnTo>
                      <a:pt x="1670" y="3748"/>
                    </a:lnTo>
                    <a:lnTo>
                      <a:pt x="1646" y="3720"/>
                    </a:lnTo>
                    <a:lnTo>
                      <a:pt x="1622" y="3693"/>
                    </a:lnTo>
                    <a:lnTo>
                      <a:pt x="1598" y="3664"/>
                    </a:lnTo>
                    <a:lnTo>
                      <a:pt x="1576" y="3634"/>
                    </a:lnTo>
                    <a:lnTo>
                      <a:pt x="1555" y="3606"/>
                    </a:lnTo>
                    <a:lnTo>
                      <a:pt x="1534" y="3576"/>
                    </a:lnTo>
                    <a:lnTo>
                      <a:pt x="1514" y="3545"/>
                    </a:lnTo>
                    <a:lnTo>
                      <a:pt x="1495" y="3516"/>
                    </a:lnTo>
                    <a:lnTo>
                      <a:pt x="1477" y="3485"/>
                    </a:lnTo>
                    <a:lnTo>
                      <a:pt x="1460" y="3454"/>
                    </a:lnTo>
                    <a:lnTo>
                      <a:pt x="1443" y="3423"/>
                    </a:lnTo>
                    <a:lnTo>
                      <a:pt x="1428" y="3391"/>
                    </a:lnTo>
                    <a:lnTo>
                      <a:pt x="1413" y="3359"/>
                    </a:lnTo>
                    <a:lnTo>
                      <a:pt x="1399" y="3327"/>
                    </a:lnTo>
                    <a:lnTo>
                      <a:pt x="1386" y="3294"/>
                    </a:lnTo>
                    <a:lnTo>
                      <a:pt x="1373" y="3261"/>
                    </a:lnTo>
                    <a:lnTo>
                      <a:pt x="1362" y="3228"/>
                    </a:lnTo>
                    <a:lnTo>
                      <a:pt x="1351" y="3194"/>
                    </a:lnTo>
                    <a:lnTo>
                      <a:pt x="1342" y="3160"/>
                    </a:lnTo>
                    <a:lnTo>
                      <a:pt x="1333" y="3125"/>
                    </a:lnTo>
                    <a:lnTo>
                      <a:pt x="1325" y="3091"/>
                    </a:lnTo>
                    <a:lnTo>
                      <a:pt x="1318" y="3056"/>
                    </a:lnTo>
                    <a:lnTo>
                      <a:pt x="1312" y="3020"/>
                    </a:lnTo>
                    <a:lnTo>
                      <a:pt x="1306" y="2985"/>
                    </a:lnTo>
                    <a:lnTo>
                      <a:pt x="1301" y="2948"/>
                    </a:lnTo>
                    <a:lnTo>
                      <a:pt x="1298" y="2912"/>
                    </a:lnTo>
                    <a:lnTo>
                      <a:pt x="1294" y="2875"/>
                    </a:lnTo>
                    <a:lnTo>
                      <a:pt x="1292" y="2839"/>
                    </a:lnTo>
                    <a:lnTo>
                      <a:pt x="1291" y="2801"/>
                    </a:lnTo>
                    <a:lnTo>
                      <a:pt x="1291" y="2763"/>
                    </a:lnTo>
                    <a:lnTo>
                      <a:pt x="1291" y="2726"/>
                    </a:lnTo>
                    <a:lnTo>
                      <a:pt x="1292" y="2688"/>
                    </a:lnTo>
                    <a:lnTo>
                      <a:pt x="1294" y="2650"/>
                    </a:lnTo>
                    <a:lnTo>
                      <a:pt x="1298" y="2614"/>
                    </a:lnTo>
                    <a:lnTo>
                      <a:pt x="1301" y="2577"/>
                    </a:lnTo>
                    <a:lnTo>
                      <a:pt x="1306" y="2542"/>
                    </a:lnTo>
                    <a:lnTo>
                      <a:pt x="1312" y="2506"/>
                    </a:lnTo>
                    <a:lnTo>
                      <a:pt x="1318" y="2470"/>
                    </a:lnTo>
                    <a:lnTo>
                      <a:pt x="1325" y="2436"/>
                    </a:lnTo>
                    <a:lnTo>
                      <a:pt x="1333" y="2401"/>
                    </a:lnTo>
                    <a:lnTo>
                      <a:pt x="1342" y="2366"/>
                    </a:lnTo>
                    <a:lnTo>
                      <a:pt x="1351" y="2332"/>
                    </a:lnTo>
                    <a:lnTo>
                      <a:pt x="1362" y="2299"/>
                    </a:lnTo>
                    <a:lnTo>
                      <a:pt x="1373" y="2266"/>
                    </a:lnTo>
                    <a:lnTo>
                      <a:pt x="1386" y="2233"/>
                    </a:lnTo>
                    <a:lnTo>
                      <a:pt x="1399" y="2200"/>
                    </a:lnTo>
                    <a:lnTo>
                      <a:pt x="1413" y="2168"/>
                    </a:lnTo>
                    <a:lnTo>
                      <a:pt x="1428" y="2136"/>
                    </a:lnTo>
                    <a:lnTo>
                      <a:pt x="1444" y="2104"/>
                    </a:lnTo>
                    <a:lnTo>
                      <a:pt x="1460" y="2073"/>
                    </a:lnTo>
                    <a:lnTo>
                      <a:pt x="1477" y="2042"/>
                    </a:lnTo>
                    <a:lnTo>
                      <a:pt x="1495" y="2011"/>
                    </a:lnTo>
                    <a:lnTo>
                      <a:pt x="1515" y="1981"/>
                    </a:lnTo>
                    <a:lnTo>
                      <a:pt x="1534" y="1951"/>
                    </a:lnTo>
                    <a:lnTo>
                      <a:pt x="1555" y="1921"/>
                    </a:lnTo>
                    <a:lnTo>
                      <a:pt x="1576" y="1893"/>
                    </a:lnTo>
                    <a:lnTo>
                      <a:pt x="1599" y="1863"/>
                    </a:lnTo>
                    <a:lnTo>
                      <a:pt x="1622" y="1834"/>
                    </a:lnTo>
                    <a:lnTo>
                      <a:pt x="1646" y="1807"/>
                    </a:lnTo>
                    <a:lnTo>
                      <a:pt x="1671" y="1778"/>
                    </a:lnTo>
                    <a:lnTo>
                      <a:pt x="1697" y="1751"/>
                    </a:lnTo>
                    <a:lnTo>
                      <a:pt x="1724" y="1724"/>
                    </a:lnTo>
                    <a:lnTo>
                      <a:pt x="1751" y="1697"/>
                    </a:lnTo>
                    <a:lnTo>
                      <a:pt x="1778" y="1671"/>
                    </a:lnTo>
                    <a:lnTo>
                      <a:pt x="1806" y="1647"/>
                    </a:lnTo>
                    <a:lnTo>
                      <a:pt x="1834" y="1622"/>
                    </a:lnTo>
                    <a:lnTo>
                      <a:pt x="1863" y="1599"/>
                    </a:lnTo>
                    <a:lnTo>
                      <a:pt x="1891" y="1576"/>
                    </a:lnTo>
                    <a:lnTo>
                      <a:pt x="1921" y="1556"/>
                    </a:lnTo>
                    <a:lnTo>
                      <a:pt x="1951" y="1534"/>
                    </a:lnTo>
                    <a:lnTo>
                      <a:pt x="1980" y="1515"/>
                    </a:lnTo>
                    <a:lnTo>
                      <a:pt x="2011" y="1495"/>
                    </a:lnTo>
                    <a:lnTo>
                      <a:pt x="2041" y="1478"/>
                    </a:lnTo>
                    <a:lnTo>
                      <a:pt x="2073" y="1460"/>
                    </a:lnTo>
                    <a:lnTo>
                      <a:pt x="2104" y="1444"/>
                    </a:lnTo>
                    <a:lnTo>
                      <a:pt x="2136" y="1428"/>
                    </a:lnTo>
                    <a:lnTo>
                      <a:pt x="2168" y="1413"/>
                    </a:lnTo>
                    <a:lnTo>
                      <a:pt x="2200" y="1400"/>
                    </a:lnTo>
                    <a:lnTo>
                      <a:pt x="2233" y="1387"/>
                    </a:lnTo>
                    <a:lnTo>
                      <a:pt x="2266" y="1374"/>
                    </a:lnTo>
                    <a:lnTo>
                      <a:pt x="2299" y="1363"/>
                    </a:lnTo>
                    <a:lnTo>
                      <a:pt x="2332" y="1353"/>
                    </a:lnTo>
                    <a:lnTo>
                      <a:pt x="2366" y="1342"/>
                    </a:lnTo>
                    <a:lnTo>
                      <a:pt x="2400" y="1333"/>
                    </a:lnTo>
                    <a:lnTo>
                      <a:pt x="2436" y="1325"/>
                    </a:lnTo>
                    <a:lnTo>
                      <a:pt x="2470" y="1319"/>
                    </a:lnTo>
                    <a:lnTo>
                      <a:pt x="2506" y="1313"/>
                    </a:lnTo>
                    <a:lnTo>
                      <a:pt x="2542" y="1307"/>
                    </a:lnTo>
                    <a:lnTo>
                      <a:pt x="2577" y="1303"/>
                    </a:lnTo>
                    <a:lnTo>
                      <a:pt x="2614" y="1298"/>
                    </a:lnTo>
                    <a:lnTo>
                      <a:pt x="2652" y="1296"/>
                    </a:lnTo>
                    <a:lnTo>
                      <a:pt x="2688" y="1293"/>
                    </a:lnTo>
                    <a:lnTo>
                      <a:pt x="2726" y="1292"/>
                    </a:lnTo>
                    <a:lnTo>
                      <a:pt x="2763" y="1291"/>
                    </a:lnTo>
                    <a:lnTo>
                      <a:pt x="2799" y="1292"/>
                    </a:lnTo>
                    <a:lnTo>
                      <a:pt x="2835" y="1293"/>
                    </a:lnTo>
                    <a:lnTo>
                      <a:pt x="2871" y="1295"/>
                    </a:lnTo>
                    <a:lnTo>
                      <a:pt x="2905" y="1298"/>
                    </a:lnTo>
                    <a:lnTo>
                      <a:pt x="2940" y="1301"/>
                    </a:lnTo>
                    <a:lnTo>
                      <a:pt x="2975" y="1306"/>
                    </a:lnTo>
                    <a:lnTo>
                      <a:pt x="3009" y="1311"/>
                    </a:lnTo>
                    <a:lnTo>
                      <a:pt x="3043" y="1316"/>
                    </a:lnTo>
                    <a:lnTo>
                      <a:pt x="3076" y="1323"/>
                    </a:lnTo>
                    <a:lnTo>
                      <a:pt x="3109" y="1330"/>
                    </a:lnTo>
                    <a:lnTo>
                      <a:pt x="3142" y="1338"/>
                    </a:lnTo>
                    <a:lnTo>
                      <a:pt x="3176" y="1347"/>
                    </a:lnTo>
                    <a:lnTo>
                      <a:pt x="3208" y="1357"/>
                    </a:lnTo>
                    <a:lnTo>
                      <a:pt x="3239" y="1368"/>
                    </a:lnTo>
                    <a:lnTo>
                      <a:pt x="3271" y="1379"/>
                    </a:lnTo>
                    <a:lnTo>
                      <a:pt x="3303" y="1390"/>
                    </a:lnTo>
                    <a:lnTo>
                      <a:pt x="3334" y="1403"/>
                    </a:lnTo>
                    <a:lnTo>
                      <a:pt x="3365" y="1417"/>
                    </a:lnTo>
                    <a:lnTo>
                      <a:pt x="3396" y="1432"/>
                    </a:lnTo>
                    <a:lnTo>
                      <a:pt x="3427" y="1446"/>
                    </a:lnTo>
                    <a:lnTo>
                      <a:pt x="3456" y="1462"/>
                    </a:lnTo>
                    <a:lnTo>
                      <a:pt x="3486" y="1478"/>
                    </a:lnTo>
                    <a:lnTo>
                      <a:pt x="3516" y="1497"/>
                    </a:lnTo>
                    <a:lnTo>
                      <a:pt x="3544" y="1515"/>
                    </a:lnTo>
                    <a:lnTo>
                      <a:pt x="3573" y="1533"/>
                    </a:lnTo>
                    <a:lnTo>
                      <a:pt x="3601" y="1554"/>
                    </a:lnTo>
                    <a:lnTo>
                      <a:pt x="3630" y="1574"/>
                    </a:lnTo>
                    <a:lnTo>
                      <a:pt x="3658" y="1595"/>
                    </a:lnTo>
                    <a:lnTo>
                      <a:pt x="3686" y="1616"/>
                    </a:lnTo>
                    <a:lnTo>
                      <a:pt x="3713" y="1639"/>
                    </a:lnTo>
                    <a:lnTo>
                      <a:pt x="3739" y="1663"/>
                    </a:lnTo>
                    <a:lnTo>
                      <a:pt x="3767" y="1687"/>
                    </a:lnTo>
                    <a:lnTo>
                      <a:pt x="3793" y="1712"/>
                    </a:lnTo>
                    <a:lnTo>
                      <a:pt x="3818" y="1737"/>
                    </a:lnTo>
                    <a:lnTo>
                      <a:pt x="3843" y="1764"/>
                    </a:lnTo>
                    <a:lnTo>
                      <a:pt x="3867" y="1790"/>
                    </a:lnTo>
                    <a:lnTo>
                      <a:pt x="3890" y="1816"/>
                    </a:lnTo>
                    <a:lnTo>
                      <a:pt x="3913" y="1842"/>
                    </a:lnTo>
                    <a:lnTo>
                      <a:pt x="3935" y="1870"/>
                    </a:lnTo>
                    <a:lnTo>
                      <a:pt x="3955" y="1897"/>
                    </a:lnTo>
                    <a:lnTo>
                      <a:pt x="3976" y="1925"/>
                    </a:lnTo>
                    <a:lnTo>
                      <a:pt x="3995" y="1953"/>
                    </a:lnTo>
                    <a:lnTo>
                      <a:pt x="4013" y="1982"/>
                    </a:lnTo>
                    <a:lnTo>
                      <a:pt x="4032" y="2010"/>
                    </a:lnTo>
                    <a:lnTo>
                      <a:pt x="4049" y="2040"/>
                    </a:lnTo>
                    <a:lnTo>
                      <a:pt x="4065" y="2070"/>
                    </a:lnTo>
                    <a:lnTo>
                      <a:pt x="4081" y="2099"/>
                    </a:lnTo>
                    <a:lnTo>
                      <a:pt x="4096" y="2129"/>
                    </a:lnTo>
                    <a:lnTo>
                      <a:pt x="4109" y="2160"/>
                    </a:lnTo>
                    <a:lnTo>
                      <a:pt x="4123" y="2191"/>
                    </a:lnTo>
                    <a:lnTo>
                      <a:pt x="4136" y="2222"/>
                    </a:lnTo>
                    <a:lnTo>
                      <a:pt x="4148" y="2254"/>
                    </a:lnTo>
                    <a:lnTo>
                      <a:pt x="4158" y="2286"/>
                    </a:lnTo>
                    <a:lnTo>
                      <a:pt x="4170" y="2318"/>
                    </a:lnTo>
                    <a:lnTo>
                      <a:pt x="4179" y="2351"/>
                    </a:lnTo>
                    <a:lnTo>
                      <a:pt x="4188" y="2385"/>
                    </a:lnTo>
                    <a:lnTo>
                      <a:pt x="4196" y="2418"/>
                    </a:lnTo>
                    <a:lnTo>
                      <a:pt x="4203" y="2452"/>
                    </a:lnTo>
                    <a:lnTo>
                      <a:pt x="4210" y="2486"/>
                    </a:lnTo>
                    <a:lnTo>
                      <a:pt x="4217" y="2520"/>
                    </a:lnTo>
                    <a:lnTo>
                      <a:pt x="4221" y="2556"/>
                    </a:lnTo>
                    <a:lnTo>
                      <a:pt x="4226" y="2591"/>
                    </a:lnTo>
                    <a:lnTo>
                      <a:pt x="4229" y="2627"/>
                    </a:lnTo>
                    <a:lnTo>
                      <a:pt x="4233" y="2662"/>
                    </a:lnTo>
                    <a:lnTo>
                      <a:pt x="4244" y="2630"/>
                    </a:lnTo>
                    <a:lnTo>
                      <a:pt x="4254" y="2597"/>
                    </a:lnTo>
                    <a:lnTo>
                      <a:pt x="4264" y="2564"/>
                    </a:lnTo>
                    <a:lnTo>
                      <a:pt x="4274" y="2529"/>
                    </a:lnTo>
                    <a:lnTo>
                      <a:pt x="4283" y="2496"/>
                    </a:lnTo>
                    <a:lnTo>
                      <a:pt x="4291" y="2463"/>
                    </a:lnTo>
                    <a:lnTo>
                      <a:pt x="4298" y="2429"/>
                    </a:lnTo>
                    <a:lnTo>
                      <a:pt x="4303" y="2395"/>
                    </a:lnTo>
                    <a:lnTo>
                      <a:pt x="4309" y="2362"/>
                    </a:lnTo>
                    <a:lnTo>
                      <a:pt x="4315" y="2327"/>
                    </a:lnTo>
                    <a:lnTo>
                      <a:pt x="4318" y="2293"/>
                    </a:lnTo>
                    <a:lnTo>
                      <a:pt x="4322" y="2258"/>
                    </a:lnTo>
                    <a:lnTo>
                      <a:pt x="4325" y="2224"/>
                    </a:lnTo>
                    <a:lnTo>
                      <a:pt x="4326" y="2189"/>
                    </a:lnTo>
                    <a:lnTo>
                      <a:pt x="4327" y="2154"/>
                    </a:lnTo>
                    <a:lnTo>
                      <a:pt x="4327" y="2119"/>
                    </a:lnTo>
                    <a:lnTo>
                      <a:pt x="4327" y="2079"/>
                    </a:lnTo>
                    <a:lnTo>
                      <a:pt x="4326" y="2039"/>
                    </a:lnTo>
                    <a:lnTo>
                      <a:pt x="4324" y="1999"/>
                    </a:lnTo>
                    <a:lnTo>
                      <a:pt x="4320" y="1959"/>
                    </a:lnTo>
                    <a:lnTo>
                      <a:pt x="4317" y="1920"/>
                    </a:lnTo>
                    <a:lnTo>
                      <a:pt x="4311" y="1881"/>
                    </a:lnTo>
                    <a:lnTo>
                      <a:pt x="4306" y="1844"/>
                    </a:lnTo>
                    <a:lnTo>
                      <a:pt x="4299" y="1806"/>
                    </a:lnTo>
                    <a:lnTo>
                      <a:pt x="4292" y="1768"/>
                    </a:lnTo>
                    <a:lnTo>
                      <a:pt x="4283" y="1731"/>
                    </a:lnTo>
                    <a:lnTo>
                      <a:pt x="4274" y="1694"/>
                    </a:lnTo>
                    <a:lnTo>
                      <a:pt x="4263" y="1658"/>
                    </a:lnTo>
                    <a:lnTo>
                      <a:pt x="4252" y="1622"/>
                    </a:lnTo>
                    <a:lnTo>
                      <a:pt x="4239" y="1586"/>
                    </a:lnTo>
                    <a:lnTo>
                      <a:pt x="4227" y="1551"/>
                    </a:lnTo>
                    <a:lnTo>
                      <a:pt x="4213" y="1516"/>
                    </a:lnTo>
                    <a:lnTo>
                      <a:pt x="4198" y="1482"/>
                    </a:lnTo>
                    <a:lnTo>
                      <a:pt x="4182" y="1447"/>
                    </a:lnTo>
                    <a:lnTo>
                      <a:pt x="4166" y="1413"/>
                    </a:lnTo>
                    <a:lnTo>
                      <a:pt x="4148" y="1380"/>
                    </a:lnTo>
                    <a:lnTo>
                      <a:pt x="4130" y="1347"/>
                    </a:lnTo>
                    <a:lnTo>
                      <a:pt x="4110" y="1314"/>
                    </a:lnTo>
                    <a:lnTo>
                      <a:pt x="4091" y="1282"/>
                    </a:lnTo>
                    <a:lnTo>
                      <a:pt x="4069" y="1250"/>
                    </a:lnTo>
                    <a:lnTo>
                      <a:pt x="4048" y="1218"/>
                    </a:lnTo>
                    <a:lnTo>
                      <a:pt x="4025" y="1187"/>
                    </a:lnTo>
                    <a:lnTo>
                      <a:pt x="4001" y="1156"/>
                    </a:lnTo>
                    <a:lnTo>
                      <a:pt x="3976" y="1126"/>
                    </a:lnTo>
                    <a:lnTo>
                      <a:pt x="3951" y="1096"/>
                    </a:lnTo>
                    <a:lnTo>
                      <a:pt x="3924" y="1066"/>
                    </a:lnTo>
                    <a:lnTo>
                      <a:pt x="3897" y="1037"/>
                    </a:lnTo>
                    <a:lnTo>
                      <a:pt x="3868" y="1008"/>
                    </a:lnTo>
                    <a:lnTo>
                      <a:pt x="3840" y="980"/>
                    </a:lnTo>
                    <a:lnTo>
                      <a:pt x="3810" y="952"/>
                    </a:lnTo>
                    <a:lnTo>
                      <a:pt x="3781" y="926"/>
                    </a:lnTo>
                    <a:lnTo>
                      <a:pt x="3751" y="901"/>
                    </a:lnTo>
                    <a:lnTo>
                      <a:pt x="3720" y="876"/>
                    </a:lnTo>
                    <a:lnTo>
                      <a:pt x="3689" y="852"/>
                    </a:lnTo>
                    <a:lnTo>
                      <a:pt x="3658" y="829"/>
                    </a:lnTo>
                    <a:lnTo>
                      <a:pt x="3628" y="807"/>
                    </a:lnTo>
                    <a:lnTo>
                      <a:pt x="3596" y="786"/>
                    </a:lnTo>
                    <a:lnTo>
                      <a:pt x="3562" y="765"/>
                    </a:lnTo>
                    <a:lnTo>
                      <a:pt x="3531" y="747"/>
                    </a:lnTo>
                    <a:lnTo>
                      <a:pt x="3497" y="727"/>
                    </a:lnTo>
                    <a:lnTo>
                      <a:pt x="3464" y="710"/>
                    </a:lnTo>
                    <a:lnTo>
                      <a:pt x="3430" y="693"/>
                    </a:lnTo>
                    <a:lnTo>
                      <a:pt x="3396" y="678"/>
                    </a:lnTo>
                    <a:lnTo>
                      <a:pt x="3362" y="663"/>
                    </a:lnTo>
                    <a:lnTo>
                      <a:pt x="3327" y="649"/>
                    </a:lnTo>
                    <a:lnTo>
                      <a:pt x="3292" y="636"/>
                    </a:lnTo>
                    <a:lnTo>
                      <a:pt x="3257" y="623"/>
                    </a:lnTo>
                    <a:lnTo>
                      <a:pt x="3220" y="613"/>
                    </a:lnTo>
                    <a:lnTo>
                      <a:pt x="3184" y="603"/>
                    </a:lnTo>
                    <a:lnTo>
                      <a:pt x="3147" y="593"/>
                    </a:lnTo>
                    <a:lnTo>
                      <a:pt x="3110" y="585"/>
                    </a:lnTo>
                    <a:lnTo>
                      <a:pt x="3073" y="577"/>
                    </a:lnTo>
                    <a:lnTo>
                      <a:pt x="3035" y="570"/>
                    </a:lnTo>
                    <a:lnTo>
                      <a:pt x="2997" y="564"/>
                    </a:lnTo>
                    <a:lnTo>
                      <a:pt x="2959" y="560"/>
                    </a:lnTo>
                    <a:lnTo>
                      <a:pt x="2920" y="555"/>
                    </a:lnTo>
                    <a:lnTo>
                      <a:pt x="2880" y="552"/>
                    </a:lnTo>
                    <a:lnTo>
                      <a:pt x="2841" y="549"/>
                    </a:lnTo>
                    <a:lnTo>
                      <a:pt x="2801" y="548"/>
                    </a:lnTo>
                    <a:lnTo>
                      <a:pt x="2760" y="548"/>
                    </a:lnTo>
                    <a:lnTo>
                      <a:pt x="2703" y="548"/>
                    </a:lnTo>
                    <a:lnTo>
                      <a:pt x="2647" y="550"/>
                    </a:lnTo>
                    <a:lnTo>
                      <a:pt x="2591" y="554"/>
                    </a:lnTo>
                    <a:lnTo>
                      <a:pt x="2535" y="558"/>
                    </a:lnTo>
                    <a:lnTo>
                      <a:pt x="2480" y="564"/>
                    </a:lnTo>
                    <a:lnTo>
                      <a:pt x="2427" y="571"/>
                    </a:lnTo>
                    <a:lnTo>
                      <a:pt x="2373" y="579"/>
                    </a:lnTo>
                    <a:lnTo>
                      <a:pt x="2319" y="589"/>
                    </a:lnTo>
                    <a:lnTo>
                      <a:pt x="2267" y="599"/>
                    </a:lnTo>
                    <a:lnTo>
                      <a:pt x="2214" y="612"/>
                    </a:lnTo>
                    <a:lnTo>
                      <a:pt x="2163" y="625"/>
                    </a:lnTo>
                    <a:lnTo>
                      <a:pt x="2112" y="639"/>
                    </a:lnTo>
                    <a:lnTo>
                      <a:pt x="2060" y="655"/>
                    </a:lnTo>
                    <a:lnTo>
                      <a:pt x="2010" y="673"/>
                    </a:lnTo>
                    <a:lnTo>
                      <a:pt x="1961" y="691"/>
                    </a:lnTo>
                    <a:lnTo>
                      <a:pt x="1912" y="711"/>
                    </a:lnTo>
                    <a:lnTo>
                      <a:pt x="1863" y="732"/>
                    </a:lnTo>
                    <a:lnTo>
                      <a:pt x="1815" y="754"/>
                    </a:lnTo>
                    <a:lnTo>
                      <a:pt x="1768" y="778"/>
                    </a:lnTo>
                    <a:lnTo>
                      <a:pt x="1720" y="803"/>
                    </a:lnTo>
                    <a:lnTo>
                      <a:pt x="1675" y="829"/>
                    </a:lnTo>
                    <a:lnTo>
                      <a:pt x="1628" y="856"/>
                    </a:lnTo>
                    <a:lnTo>
                      <a:pt x="1582" y="885"/>
                    </a:lnTo>
                    <a:lnTo>
                      <a:pt x="1538" y="914"/>
                    </a:lnTo>
                    <a:lnTo>
                      <a:pt x="1493" y="945"/>
                    </a:lnTo>
                    <a:lnTo>
                      <a:pt x="1450" y="978"/>
                    </a:lnTo>
                    <a:lnTo>
                      <a:pt x="1406" y="1012"/>
                    </a:lnTo>
                    <a:lnTo>
                      <a:pt x="1363" y="1047"/>
                    </a:lnTo>
                    <a:lnTo>
                      <a:pt x="1321" y="1083"/>
                    </a:lnTo>
                    <a:lnTo>
                      <a:pt x="1278" y="1121"/>
                    </a:lnTo>
                    <a:lnTo>
                      <a:pt x="1237" y="1160"/>
                    </a:lnTo>
                    <a:lnTo>
                      <a:pt x="1196" y="1200"/>
                    </a:lnTo>
                    <a:lnTo>
                      <a:pt x="1156" y="1241"/>
                    </a:lnTo>
                    <a:lnTo>
                      <a:pt x="1117" y="1282"/>
                    </a:lnTo>
                    <a:lnTo>
                      <a:pt x="1081" y="1324"/>
                    </a:lnTo>
                    <a:lnTo>
                      <a:pt x="1044" y="1366"/>
                    </a:lnTo>
                    <a:lnTo>
                      <a:pt x="1009" y="1410"/>
                    </a:lnTo>
                    <a:lnTo>
                      <a:pt x="976" y="1453"/>
                    </a:lnTo>
                    <a:lnTo>
                      <a:pt x="944" y="1497"/>
                    </a:lnTo>
                    <a:lnTo>
                      <a:pt x="912" y="1542"/>
                    </a:lnTo>
                    <a:lnTo>
                      <a:pt x="882" y="1587"/>
                    </a:lnTo>
                    <a:lnTo>
                      <a:pt x="854" y="1632"/>
                    </a:lnTo>
                    <a:lnTo>
                      <a:pt x="826" y="1679"/>
                    </a:lnTo>
                    <a:lnTo>
                      <a:pt x="801" y="1725"/>
                    </a:lnTo>
                    <a:lnTo>
                      <a:pt x="776" y="1773"/>
                    </a:lnTo>
                    <a:lnTo>
                      <a:pt x="752" y="1821"/>
                    </a:lnTo>
                    <a:lnTo>
                      <a:pt x="731" y="1869"/>
                    </a:lnTo>
                    <a:lnTo>
                      <a:pt x="710" y="1918"/>
                    </a:lnTo>
                    <a:lnTo>
                      <a:pt x="689" y="1967"/>
                    </a:lnTo>
                    <a:lnTo>
                      <a:pt x="671" y="2017"/>
                    </a:lnTo>
                    <a:lnTo>
                      <a:pt x="654" y="2067"/>
                    </a:lnTo>
                    <a:lnTo>
                      <a:pt x="638" y="2117"/>
                    </a:lnTo>
                    <a:lnTo>
                      <a:pt x="624" y="2169"/>
                    </a:lnTo>
                    <a:lnTo>
                      <a:pt x="611" y="2221"/>
                    </a:lnTo>
                    <a:lnTo>
                      <a:pt x="598" y="2274"/>
                    </a:lnTo>
                    <a:lnTo>
                      <a:pt x="588" y="2326"/>
                    </a:lnTo>
                    <a:lnTo>
                      <a:pt x="579" y="2380"/>
                    </a:lnTo>
                    <a:lnTo>
                      <a:pt x="570" y="2434"/>
                    </a:lnTo>
                    <a:lnTo>
                      <a:pt x="563" y="2488"/>
                    </a:lnTo>
                    <a:lnTo>
                      <a:pt x="557" y="2543"/>
                    </a:lnTo>
                    <a:lnTo>
                      <a:pt x="552" y="2599"/>
                    </a:lnTo>
                    <a:lnTo>
                      <a:pt x="550" y="2655"/>
                    </a:lnTo>
                    <a:lnTo>
                      <a:pt x="548" y="2711"/>
                    </a:lnTo>
                    <a:lnTo>
                      <a:pt x="547" y="2768"/>
                    </a:lnTo>
                    <a:lnTo>
                      <a:pt x="548" y="2826"/>
                    </a:lnTo>
                    <a:lnTo>
                      <a:pt x="550" y="2882"/>
                    </a:lnTo>
                    <a:lnTo>
                      <a:pt x="552" y="2938"/>
                    </a:lnTo>
                    <a:lnTo>
                      <a:pt x="557" y="2994"/>
                    </a:lnTo>
                    <a:lnTo>
                      <a:pt x="563" y="3049"/>
                    </a:lnTo>
                    <a:lnTo>
                      <a:pt x="570" y="3104"/>
                    </a:lnTo>
                    <a:lnTo>
                      <a:pt x="579" y="3157"/>
                    </a:lnTo>
                    <a:lnTo>
                      <a:pt x="588" y="3211"/>
                    </a:lnTo>
                    <a:lnTo>
                      <a:pt x="598" y="3263"/>
                    </a:lnTo>
                    <a:lnTo>
                      <a:pt x="611" y="3316"/>
                    </a:lnTo>
                    <a:lnTo>
                      <a:pt x="624" y="3368"/>
                    </a:lnTo>
                    <a:lnTo>
                      <a:pt x="638" y="3420"/>
                    </a:lnTo>
                    <a:lnTo>
                      <a:pt x="654" y="3470"/>
                    </a:lnTo>
                    <a:lnTo>
                      <a:pt x="671" y="3520"/>
                    </a:lnTo>
                    <a:lnTo>
                      <a:pt x="689" y="3570"/>
                    </a:lnTo>
                    <a:lnTo>
                      <a:pt x="709" y="3619"/>
                    </a:lnTo>
                    <a:lnTo>
                      <a:pt x="731" y="3669"/>
                    </a:lnTo>
                    <a:lnTo>
                      <a:pt x="752" y="3716"/>
                    </a:lnTo>
                    <a:lnTo>
                      <a:pt x="776" y="3764"/>
                    </a:lnTo>
                    <a:lnTo>
                      <a:pt x="800" y="3811"/>
                    </a:lnTo>
                    <a:lnTo>
                      <a:pt x="826" y="3858"/>
                    </a:lnTo>
                    <a:lnTo>
                      <a:pt x="854" y="3905"/>
                    </a:lnTo>
                    <a:lnTo>
                      <a:pt x="882" y="3950"/>
                    </a:lnTo>
                    <a:lnTo>
                      <a:pt x="912" y="3995"/>
                    </a:lnTo>
                    <a:lnTo>
                      <a:pt x="943" y="4039"/>
                    </a:lnTo>
                    <a:lnTo>
                      <a:pt x="976" y="4084"/>
                    </a:lnTo>
                    <a:lnTo>
                      <a:pt x="1009" y="4127"/>
                    </a:lnTo>
                    <a:lnTo>
                      <a:pt x="1043" y="4171"/>
                    </a:lnTo>
                    <a:lnTo>
                      <a:pt x="1080" y="4213"/>
                    </a:lnTo>
                    <a:lnTo>
                      <a:pt x="1117" y="4255"/>
                    </a:lnTo>
                    <a:lnTo>
                      <a:pt x="1156" y="4296"/>
                    </a:lnTo>
                    <a:lnTo>
                      <a:pt x="1196" y="4337"/>
                    </a:lnTo>
                    <a:lnTo>
                      <a:pt x="1236" y="4377"/>
                    </a:lnTo>
                    <a:lnTo>
                      <a:pt x="1278" y="4416"/>
                    </a:lnTo>
                    <a:lnTo>
                      <a:pt x="1320" y="4454"/>
                    </a:lnTo>
                    <a:lnTo>
                      <a:pt x="1362" y="4490"/>
                    </a:lnTo>
                    <a:lnTo>
                      <a:pt x="1405" y="4526"/>
                    </a:lnTo>
                    <a:lnTo>
                      <a:pt x="1449" y="4559"/>
                    </a:lnTo>
                    <a:lnTo>
                      <a:pt x="1492" y="4592"/>
                    </a:lnTo>
                    <a:lnTo>
                      <a:pt x="1536" y="4623"/>
                    </a:lnTo>
                    <a:lnTo>
                      <a:pt x="1582" y="4652"/>
                    </a:lnTo>
                    <a:lnTo>
                      <a:pt x="1627" y="4681"/>
                    </a:lnTo>
                    <a:lnTo>
                      <a:pt x="1673" y="4708"/>
                    </a:lnTo>
                    <a:lnTo>
                      <a:pt x="1719" y="4735"/>
                    </a:lnTo>
                    <a:lnTo>
                      <a:pt x="1767" y="4760"/>
                    </a:lnTo>
                    <a:lnTo>
                      <a:pt x="1814" y="4784"/>
                    </a:lnTo>
                    <a:lnTo>
                      <a:pt x="1862" y="4805"/>
                    </a:lnTo>
                    <a:lnTo>
                      <a:pt x="1911" y="4826"/>
                    </a:lnTo>
                    <a:lnTo>
                      <a:pt x="1960" y="4846"/>
                    </a:lnTo>
                    <a:lnTo>
                      <a:pt x="2009" y="4865"/>
                    </a:lnTo>
                    <a:lnTo>
                      <a:pt x="2059" y="4882"/>
                    </a:lnTo>
                    <a:lnTo>
                      <a:pt x="2111" y="4898"/>
                    </a:lnTo>
                    <a:lnTo>
                      <a:pt x="2162" y="4913"/>
                    </a:lnTo>
                    <a:lnTo>
                      <a:pt x="2213" y="4925"/>
                    </a:lnTo>
                    <a:lnTo>
                      <a:pt x="2266" y="4938"/>
                    </a:lnTo>
                    <a:lnTo>
                      <a:pt x="2318" y="4948"/>
                    </a:lnTo>
                    <a:lnTo>
                      <a:pt x="2371" y="4958"/>
                    </a:lnTo>
                    <a:lnTo>
                      <a:pt x="2426" y="4966"/>
                    </a:lnTo>
                    <a:lnTo>
                      <a:pt x="2479" y="4973"/>
                    </a:lnTo>
                    <a:lnTo>
                      <a:pt x="2534" y="4979"/>
                    </a:lnTo>
                    <a:lnTo>
                      <a:pt x="2590" y="4983"/>
                    </a:lnTo>
                    <a:lnTo>
                      <a:pt x="2646" y="4987"/>
                    </a:lnTo>
                    <a:lnTo>
                      <a:pt x="2702" y="4989"/>
                    </a:lnTo>
                    <a:lnTo>
                      <a:pt x="2759" y="4989"/>
                    </a:lnTo>
                    <a:lnTo>
                      <a:pt x="2806" y="4989"/>
                    </a:lnTo>
                    <a:lnTo>
                      <a:pt x="2851" y="4987"/>
                    </a:lnTo>
                    <a:lnTo>
                      <a:pt x="2898" y="4985"/>
                    </a:lnTo>
                    <a:lnTo>
                      <a:pt x="2944" y="4982"/>
                    </a:lnTo>
                    <a:lnTo>
                      <a:pt x="2988" y="4978"/>
                    </a:lnTo>
                    <a:lnTo>
                      <a:pt x="3034" y="4973"/>
                    </a:lnTo>
                    <a:lnTo>
                      <a:pt x="3079" y="4966"/>
                    </a:lnTo>
                    <a:lnTo>
                      <a:pt x="3124" y="4959"/>
                    </a:lnTo>
                    <a:lnTo>
                      <a:pt x="3168" y="4953"/>
                    </a:lnTo>
                    <a:lnTo>
                      <a:pt x="3212" y="4943"/>
                    </a:lnTo>
                    <a:lnTo>
                      <a:pt x="3255" y="4934"/>
                    </a:lnTo>
                    <a:lnTo>
                      <a:pt x="3300" y="4923"/>
                    </a:lnTo>
                    <a:lnTo>
                      <a:pt x="3342" y="4911"/>
                    </a:lnTo>
                    <a:lnTo>
                      <a:pt x="3386" y="4899"/>
                    </a:lnTo>
                    <a:lnTo>
                      <a:pt x="3429" y="4886"/>
                    </a:lnTo>
                    <a:lnTo>
                      <a:pt x="3471" y="4872"/>
                    </a:lnTo>
                    <a:lnTo>
                      <a:pt x="3513" y="4857"/>
                    </a:lnTo>
                    <a:lnTo>
                      <a:pt x="3555" y="4841"/>
                    </a:lnTo>
                    <a:lnTo>
                      <a:pt x="3597" y="4824"/>
                    </a:lnTo>
                    <a:lnTo>
                      <a:pt x="3638" y="4805"/>
                    </a:lnTo>
                    <a:lnTo>
                      <a:pt x="3679" y="4787"/>
                    </a:lnTo>
                    <a:lnTo>
                      <a:pt x="3719" y="4768"/>
                    </a:lnTo>
                    <a:lnTo>
                      <a:pt x="3760" y="4747"/>
                    </a:lnTo>
                    <a:lnTo>
                      <a:pt x="3800" y="4725"/>
                    </a:lnTo>
                    <a:lnTo>
                      <a:pt x="3840" y="4703"/>
                    </a:lnTo>
                    <a:lnTo>
                      <a:pt x="3880" y="4680"/>
                    </a:lnTo>
                    <a:lnTo>
                      <a:pt x="3919" y="4655"/>
                    </a:lnTo>
                    <a:lnTo>
                      <a:pt x="3957" y="4630"/>
                    </a:lnTo>
                    <a:lnTo>
                      <a:pt x="3996" y="4603"/>
                    </a:lnTo>
                    <a:lnTo>
                      <a:pt x="4035" y="4577"/>
                    </a:lnTo>
                    <a:lnTo>
                      <a:pt x="4074" y="4549"/>
                    </a:lnTo>
                    <a:lnTo>
                      <a:pt x="4112" y="4520"/>
                    </a:lnTo>
                    <a:lnTo>
                      <a:pt x="4150" y="4482"/>
                    </a:lnTo>
                    <a:lnTo>
                      <a:pt x="4199" y="4438"/>
                    </a:lnTo>
                    <a:lnTo>
                      <a:pt x="4258" y="4386"/>
                    </a:lnTo>
                    <a:lnTo>
                      <a:pt x="4325" y="4328"/>
                    </a:lnTo>
                    <a:lnTo>
                      <a:pt x="4350" y="4307"/>
                    </a:lnTo>
                    <a:lnTo>
                      <a:pt x="4375" y="4288"/>
                    </a:lnTo>
                    <a:lnTo>
                      <a:pt x="4400" y="4273"/>
                    </a:lnTo>
                    <a:lnTo>
                      <a:pt x="4424" y="4261"/>
                    </a:lnTo>
                    <a:lnTo>
                      <a:pt x="4448" y="4251"/>
                    </a:lnTo>
                    <a:lnTo>
                      <a:pt x="4471" y="4244"/>
                    </a:lnTo>
                    <a:lnTo>
                      <a:pt x="4494" y="4239"/>
                    </a:lnTo>
                    <a:lnTo>
                      <a:pt x="4505" y="4238"/>
                    </a:lnTo>
                    <a:lnTo>
                      <a:pt x="4517" y="4238"/>
                    </a:lnTo>
                    <a:lnTo>
                      <a:pt x="4530" y="4238"/>
                    </a:lnTo>
                    <a:lnTo>
                      <a:pt x="4545" y="4239"/>
                    </a:lnTo>
                    <a:lnTo>
                      <a:pt x="4559" y="4240"/>
                    </a:lnTo>
                    <a:lnTo>
                      <a:pt x="4572" y="4244"/>
                    </a:lnTo>
                    <a:lnTo>
                      <a:pt x="4585" y="4246"/>
                    </a:lnTo>
                    <a:lnTo>
                      <a:pt x="4598" y="4251"/>
                    </a:lnTo>
                    <a:lnTo>
                      <a:pt x="4611" y="4254"/>
                    </a:lnTo>
                    <a:lnTo>
                      <a:pt x="4624" y="4260"/>
                    </a:lnTo>
                    <a:lnTo>
                      <a:pt x="4635" y="4265"/>
                    </a:lnTo>
                    <a:lnTo>
                      <a:pt x="4648" y="4272"/>
                    </a:lnTo>
                    <a:lnTo>
                      <a:pt x="4659" y="4279"/>
                    </a:lnTo>
                    <a:lnTo>
                      <a:pt x="4672" y="4287"/>
                    </a:lnTo>
                    <a:lnTo>
                      <a:pt x="4694" y="4304"/>
                    </a:lnTo>
                    <a:lnTo>
                      <a:pt x="4715" y="4325"/>
                    </a:lnTo>
                    <a:lnTo>
                      <a:pt x="4736" y="4348"/>
                    </a:lnTo>
                    <a:lnTo>
                      <a:pt x="4753" y="4370"/>
                    </a:lnTo>
                    <a:lnTo>
                      <a:pt x="4768" y="4394"/>
                    </a:lnTo>
                    <a:lnTo>
                      <a:pt x="4779" y="4418"/>
                    </a:lnTo>
                    <a:lnTo>
                      <a:pt x="4784" y="4431"/>
                    </a:lnTo>
                    <a:lnTo>
                      <a:pt x="4788" y="4444"/>
                    </a:lnTo>
                    <a:lnTo>
                      <a:pt x="4792" y="4456"/>
                    </a:lnTo>
                    <a:lnTo>
                      <a:pt x="4795" y="4470"/>
                    </a:lnTo>
                    <a:lnTo>
                      <a:pt x="4799" y="4496"/>
                    </a:lnTo>
                    <a:lnTo>
                      <a:pt x="4800" y="4523"/>
                    </a:lnTo>
                    <a:lnTo>
                      <a:pt x="4799" y="4549"/>
                    </a:lnTo>
                    <a:lnTo>
                      <a:pt x="4795" y="4574"/>
                    </a:lnTo>
                    <a:lnTo>
                      <a:pt x="4788" y="4599"/>
                    </a:lnTo>
                    <a:lnTo>
                      <a:pt x="4779" y="4623"/>
                    </a:lnTo>
                    <a:lnTo>
                      <a:pt x="4768" y="4648"/>
                    </a:lnTo>
                    <a:lnTo>
                      <a:pt x="4753" y="4672"/>
                    </a:lnTo>
                    <a:lnTo>
                      <a:pt x="4736" y="4696"/>
                    </a:lnTo>
                    <a:lnTo>
                      <a:pt x="4715" y="4721"/>
                    </a:lnTo>
                    <a:lnTo>
                      <a:pt x="4672" y="4768"/>
                    </a:lnTo>
                    <a:lnTo>
                      <a:pt x="4626" y="4813"/>
                    </a:lnTo>
                    <a:lnTo>
                      <a:pt x="4580" y="4858"/>
                    </a:lnTo>
                    <a:lnTo>
                      <a:pt x="4532" y="4901"/>
                    </a:lnTo>
                    <a:lnTo>
                      <a:pt x="4481" y="4943"/>
                    </a:lnTo>
                    <a:lnTo>
                      <a:pt x="4429" y="4985"/>
                    </a:lnTo>
                    <a:lnTo>
                      <a:pt x="4376" y="5024"/>
                    </a:lnTo>
                    <a:lnTo>
                      <a:pt x="4320" y="5062"/>
                    </a:lnTo>
                    <a:lnTo>
                      <a:pt x="4264" y="5100"/>
                    </a:lnTo>
                    <a:lnTo>
                      <a:pt x="4205" y="5135"/>
                    </a:lnTo>
                    <a:lnTo>
                      <a:pt x="4146" y="5171"/>
                    </a:lnTo>
                    <a:lnTo>
                      <a:pt x="4084" y="5204"/>
                    </a:lnTo>
                    <a:lnTo>
                      <a:pt x="4020" y="5236"/>
                    </a:lnTo>
                    <a:lnTo>
                      <a:pt x="3956" y="5266"/>
                    </a:lnTo>
                    <a:lnTo>
                      <a:pt x="3889" y="5296"/>
                    </a:lnTo>
                    <a:lnTo>
                      <a:pt x="3822" y="5325"/>
                    </a:lnTo>
                    <a:lnTo>
                      <a:pt x="3755" y="5351"/>
                    </a:lnTo>
                    <a:lnTo>
                      <a:pt x="3690" y="5375"/>
                    </a:lnTo>
                    <a:lnTo>
                      <a:pt x="3624" y="5397"/>
                    </a:lnTo>
                    <a:lnTo>
                      <a:pt x="3559" y="5417"/>
                    </a:lnTo>
                    <a:lnTo>
                      <a:pt x="3493" y="5437"/>
                    </a:lnTo>
                    <a:lnTo>
                      <a:pt x="3427" y="5454"/>
                    </a:lnTo>
                    <a:lnTo>
                      <a:pt x="3360" y="5470"/>
                    </a:lnTo>
                    <a:lnTo>
                      <a:pt x="3294" y="5483"/>
                    </a:lnTo>
                    <a:lnTo>
                      <a:pt x="3228" y="5496"/>
                    </a:lnTo>
                    <a:lnTo>
                      <a:pt x="3162" y="5507"/>
                    </a:lnTo>
                    <a:lnTo>
                      <a:pt x="3096" y="5516"/>
                    </a:lnTo>
                    <a:lnTo>
                      <a:pt x="3028" y="5523"/>
                    </a:lnTo>
                    <a:lnTo>
                      <a:pt x="2962" y="5529"/>
                    </a:lnTo>
                    <a:lnTo>
                      <a:pt x="2895" y="5534"/>
                    </a:lnTo>
                    <a:lnTo>
                      <a:pt x="2827" y="5536"/>
                    </a:lnTo>
                    <a:lnTo>
                      <a:pt x="2761" y="5537"/>
                    </a:lnTo>
                    <a:lnTo>
                      <a:pt x="2689" y="5536"/>
                    </a:lnTo>
                    <a:lnTo>
                      <a:pt x="2620" y="5534"/>
                    </a:lnTo>
                    <a:lnTo>
                      <a:pt x="2550" y="5529"/>
                    </a:lnTo>
                    <a:lnTo>
                      <a:pt x="2480" y="5523"/>
                    </a:lnTo>
                    <a:lnTo>
                      <a:pt x="2412" y="5516"/>
                    </a:lnTo>
                    <a:lnTo>
                      <a:pt x="2345" y="5508"/>
                    </a:lnTo>
                    <a:lnTo>
                      <a:pt x="2277" y="5498"/>
                    </a:lnTo>
                    <a:lnTo>
                      <a:pt x="2211" y="5486"/>
                    </a:lnTo>
                    <a:lnTo>
                      <a:pt x="2145" y="5472"/>
                    </a:lnTo>
                    <a:lnTo>
                      <a:pt x="2080" y="5457"/>
                    </a:lnTo>
                    <a:lnTo>
                      <a:pt x="2016" y="5441"/>
                    </a:lnTo>
                    <a:lnTo>
                      <a:pt x="1952" y="5423"/>
                    </a:lnTo>
                    <a:lnTo>
                      <a:pt x="1888" y="5402"/>
                    </a:lnTo>
                    <a:lnTo>
                      <a:pt x="1825" y="5381"/>
                    </a:lnTo>
                    <a:lnTo>
                      <a:pt x="1764" y="5358"/>
                    </a:lnTo>
                    <a:lnTo>
                      <a:pt x="1702" y="5334"/>
                    </a:lnTo>
                    <a:lnTo>
                      <a:pt x="1641" y="5308"/>
                    </a:lnTo>
                    <a:lnTo>
                      <a:pt x="1582" y="5280"/>
                    </a:lnTo>
                    <a:lnTo>
                      <a:pt x="1523" y="5250"/>
                    </a:lnTo>
                    <a:lnTo>
                      <a:pt x="1463" y="5220"/>
                    </a:lnTo>
                    <a:lnTo>
                      <a:pt x="1405" y="5187"/>
                    </a:lnTo>
                    <a:lnTo>
                      <a:pt x="1348" y="5152"/>
                    </a:lnTo>
                    <a:lnTo>
                      <a:pt x="1291" y="5117"/>
                    </a:lnTo>
                    <a:lnTo>
                      <a:pt x="1235" y="5080"/>
                    </a:lnTo>
                    <a:lnTo>
                      <a:pt x="1180" y="5042"/>
                    </a:lnTo>
                    <a:lnTo>
                      <a:pt x="1125" y="5001"/>
                    </a:lnTo>
                    <a:lnTo>
                      <a:pt x="1071" y="4958"/>
                    </a:lnTo>
                    <a:lnTo>
                      <a:pt x="1017" y="4915"/>
                    </a:lnTo>
                    <a:lnTo>
                      <a:pt x="965" y="4870"/>
                    </a:lnTo>
                    <a:lnTo>
                      <a:pt x="912" y="4824"/>
                    </a:lnTo>
                    <a:lnTo>
                      <a:pt x="861" y="4775"/>
                    </a:lnTo>
                    <a:lnTo>
                      <a:pt x="809" y="4724"/>
                    </a:lnTo>
                    <a:lnTo>
                      <a:pt x="760" y="4674"/>
                    </a:lnTo>
                    <a:lnTo>
                      <a:pt x="711" y="4622"/>
                    </a:lnTo>
                    <a:lnTo>
                      <a:pt x="665" y="4569"/>
                    </a:lnTo>
                    <a:lnTo>
                      <a:pt x="620" y="4517"/>
                    </a:lnTo>
                    <a:lnTo>
                      <a:pt x="576" y="4463"/>
                    </a:lnTo>
                    <a:lnTo>
                      <a:pt x="534" y="4408"/>
                    </a:lnTo>
                    <a:lnTo>
                      <a:pt x="494" y="4353"/>
                    </a:lnTo>
                    <a:lnTo>
                      <a:pt x="455" y="4297"/>
                    </a:lnTo>
                    <a:lnTo>
                      <a:pt x="418" y="4242"/>
                    </a:lnTo>
                    <a:lnTo>
                      <a:pt x="382" y="4184"/>
                    </a:lnTo>
                    <a:lnTo>
                      <a:pt x="348" y="4127"/>
                    </a:lnTo>
                    <a:lnTo>
                      <a:pt x="316" y="4069"/>
                    </a:lnTo>
                    <a:lnTo>
                      <a:pt x="285" y="4010"/>
                    </a:lnTo>
                    <a:lnTo>
                      <a:pt x="256" y="3950"/>
                    </a:lnTo>
                    <a:lnTo>
                      <a:pt x="228" y="3890"/>
                    </a:lnTo>
                    <a:lnTo>
                      <a:pt x="202" y="3829"/>
                    </a:lnTo>
                    <a:lnTo>
                      <a:pt x="178" y="3768"/>
                    </a:lnTo>
                    <a:lnTo>
                      <a:pt x="155" y="3706"/>
                    </a:lnTo>
                    <a:lnTo>
                      <a:pt x="134" y="3643"/>
                    </a:lnTo>
                    <a:lnTo>
                      <a:pt x="114" y="3580"/>
                    </a:lnTo>
                    <a:lnTo>
                      <a:pt x="96" y="3516"/>
                    </a:lnTo>
                    <a:lnTo>
                      <a:pt x="79" y="3452"/>
                    </a:lnTo>
                    <a:lnTo>
                      <a:pt x="64" y="3386"/>
                    </a:lnTo>
                    <a:lnTo>
                      <a:pt x="50" y="3320"/>
                    </a:lnTo>
                    <a:lnTo>
                      <a:pt x="39" y="3253"/>
                    </a:lnTo>
                    <a:lnTo>
                      <a:pt x="29" y="3186"/>
                    </a:lnTo>
                    <a:lnTo>
                      <a:pt x="19" y="3118"/>
                    </a:lnTo>
                    <a:lnTo>
                      <a:pt x="13" y="3050"/>
                    </a:lnTo>
                    <a:lnTo>
                      <a:pt x="7" y="2980"/>
                    </a:lnTo>
                    <a:lnTo>
                      <a:pt x="3" y="2911"/>
                    </a:lnTo>
                    <a:lnTo>
                      <a:pt x="0" y="2840"/>
                    </a:lnTo>
                    <a:lnTo>
                      <a:pt x="0" y="2769"/>
                    </a:lnTo>
                    <a:lnTo>
                      <a:pt x="0" y="2697"/>
                    </a:lnTo>
                    <a:lnTo>
                      <a:pt x="3" y="2627"/>
                    </a:lnTo>
                    <a:lnTo>
                      <a:pt x="7" y="2557"/>
                    </a:lnTo>
                    <a:lnTo>
                      <a:pt x="13" y="2488"/>
                    </a:lnTo>
                    <a:lnTo>
                      <a:pt x="19" y="2419"/>
                    </a:lnTo>
                    <a:lnTo>
                      <a:pt x="29" y="2351"/>
                    </a:lnTo>
                    <a:lnTo>
                      <a:pt x="39" y="2284"/>
                    </a:lnTo>
                    <a:lnTo>
                      <a:pt x="50" y="2218"/>
                    </a:lnTo>
                    <a:lnTo>
                      <a:pt x="64" y="2152"/>
                    </a:lnTo>
                    <a:lnTo>
                      <a:pt x="79" y="2086"/>
                    </a:lnTo>
                    <a:lnTo>
                      <a:pt x="96" y="2022"/>
                    </a:lnTo>
                    <a:lnTo>
                      <a:pt x="113" y="1958"/>
                    </a:lnTo>
                    <a:lnTo>
                      <a:pt x="134" y="1894"/>
                    </a:lnTo>
                    <a:lnTo>
                      <a:pt x="154" y="1831"/>
                    </a:lnTo>
                    <a:lnTo>
                      <a:pt x="178" y="1769"/>
                    </a:lnTo>
                    <a:lnTo>
                      <a:pt x="202" y="1708"/>
                    </a:lnTo>
                    <a:lnTo>
                      <a:pt x="228" y="1647"/>
                    </a:lnTo>
                    <a:lnTo>
                      <a:pt x="256" y="1587"/>
                    </a:lnTo>
                    <a:lnTo>
                      <a:pt x="285" y="1527"/>
                    </a:lnTo>
                    <a:lnTo>
                      <a:pt x="316" y="1468"/>
                    </a:lnTo>
                    <a:lnTo>
                      <a:pt x="348" y="1410"/>
                    </a:lnTo>
                    <a:lnTo>
                      <a:pt x="382" y="1353"/>
                    </a:lnTo>
                    <a:lnTo>
                      <a:pt x="418" y="1296"/>
                    </a:lnTo>
                    <a:lnTo>
                      <a:pt x="455" y="1240"/>
                    </a:lnTo>
                    <a:lnTo>
                      <a:pt x="494" y="1184"/>
                    </a:lnTo>
                    <a:lnTo>
                      <a:pt x="534" y="1129"/>
                    </a:lnTo>
                    <a:lnTo>
                      <a:pt x="576" y="1074"/>
                    </a:lnTo>
                    <a:lnTo>
                      <a:pt x="620" y="1021"/>
                    </a:lnTo>
                    <a:lnTo>
                      <a:pt x="664" y="968"/>
                    </a:lnTo>
                    <a:lnTo>
                      <a:pt x="711" y="916"/>
                    </a:lnTo>
                    <a:lnTo>
                      <a:pt x="759" y="863"/>
                    </a:lnTo>
                    <a:lnTo>
                      <a:pt x="809" y="813"/>
                    </a:lnTo>
                    <a:lnTo>
                      <a:pt x="861" y="763"/>
                    </a:lnTo>
                    <a:lnTo>
                      <a:pt x="912" y="715"/>
                    </a:lnTo>
                    <a:lnTo>
                      <a:pt x="963" y="668"/>
                    </a:lnTo>
                    <a:lnTo>
                      <a:pt x="1017" y="622"/>
                    </a:lnTo>
                    <a:lnTo>
                      <a:pt x="1071" y="579"/>
                    </a:lnTo>
                    <a:lnTo>
                      <a:pt x="1124" y="537"/>
                    </a:lnTo>
                    <a:lnTo>
                      <a:pt x="1179" y="497"/>
                    </a:lnTo>
                    <a:lnTo>
                      <a:pt x="1235" y="457"/>
                    </a:lnTo>
                    <a:lnTo>
                      <a:pt x="1291" y="420"/>
                    </a:lnTo>
                    <a:lnTo>
                      <a:pt x="1348" y="385"/>
                    </a:lnTo>
                    <a:lnTo>
                      <a:pt x="1405" y="351"/>
                    </a:lnTo>
                    <a:lnTo>
                      <a:pt x="1463" y="318"/>
                    </a:lnTo>
                    <a:lnTo>
                      <a:pt x="1522" y="287"/>
                    </a:lnTo>
                    <a:lnTo>
                      <a:pt x="1581" y="257"/>
                    </a:lnTo>
                    <a:lnTo>
                      <a:pt x="1641" y="230"/>
                    </a:lnTo>
                    <a:lnTo>
                      <a:pt x="1702" y="203"/>
                    </a:lnTo>
                    <a:lnTo>
                      <a:pt x="1762" y="179"/>
                    </a:lnTo>
                    <a:lnTo>
                      <a:pt x="1825" y="155"/>
                    </a:lnTo>
                    <a:lnTo>
                      <a:pt x="1887" y="135"/>
                    </a:lnTo>
                    <a:lnTo>
                      <a:pt x="1951" y="114"/>
                    </a:lnTo>
                    <a:lnTo>
                      <a:pt x="2015" y="96"/>
                    </a:lnTo>
                    <a:lnTo>
                      <a:pt x="2079" y="80"/>
                    </a:lnTo>
                    <a:lnTo>
                      <a:pt x="2144" y="65"/>
                    </a:lnTo>
                    <a:lnTo>
                      <a:pt x="2210" y="52"/>
                    </a:lnTo>
                    <a:lnTo>
                      <a:pt x="2276" y="39"/>
                    </a:lnTo>
                    <a:lnTo>
                      <a:pt x="2343" y="29"/>
                    </a:lnTo>
                    <a:lnTo>
                      <a:pt x="2411" y="21"/>
                    </a:lnTo>
                    <a:lnTo>
                      <a:pt x="2479" y="13"/>
                    </a:lnTo>
                    <a:lnTo>
                      <a:pt x="2549" y="7"/>
                    </a:lnTo>
                    <a:lnTo>
                      <a:pt x="2619" y="4"/>
                    </a:lnTo>
                    <a:lnTo>
                      <a:pt x="2688" y="1"/>
                    </a:lnTo>
                    <a:lnTo>
                      <a:pt x="2760" y="0"/>
                    </a:lnTo>
                    <a:lnTo>
                      <a:pt x="2814" y="1"/>
                    </a:lnTo>
                    <a:lnTo>
                      <a:pt x="2868" y="3"/>
                    </a:lnTo>
                    <a:lnTo>
                      <a:pt x="2921" y="6"/>
                    </a:lnTo>
                    <a:lnTo>
                      <a:pt x="2975" y="11"/>
                    </a:lnTo>
                    <a:lnTo>
                      <a:pt x="3027" y="15"/>
                    </a:lnTo>
                    <a:lnTo>
                      <a:pt x="3079" y="22"/>
                    </a:lnTo>
                    <a:lnTo>
                      <a:pt x="3130" y="30"/>
                    </a:lnTo>
                    <a:lnTo>
                      <a:pt x="3181" y="39"/>
                    </a:lnTo>
                    <a:lnTo>
                      <a:pt x="3231" y="49"/>
                    </a:lnTo>
                    <a:lnTo>
                      <a:pt x="3282" y="61"/>
                    </a:lnTo>
                    <a:lnTo>
                      <a:pt x="3331" y="73"/>
                    </a:lnTo>
                    <a:lnTo>
                      <a:pt x="3380" y="88"/>
                    </a:lnTo>
                    <a:lnTo>
                      <a:pt x="3429" y="103"/>
                    </a:lnTo>
                    <a:lnTo>
                      <a:pt x="3477" y="119"/>
                    </a:lnTo>
                    <a:lnTo>
                      <a:pt x="3525" y="137"/>
                    </a:lnTo>
                    <a:lnTo>
                      <a:pt x="3572" y="155"/>
                    </a:lnTo>
                    <a:lnTo>
                      <a:pt x="3617" y="176"/>
                    </a:lnTo>
                    <a:lnTo>
                      <a:pt x="3664" y="197"/>
                    </a:lnTo>
                    <a:lnTo>
                      <a:pt x="3710" y="219"/>
                    </a:lnTo>
                    <a:lnTo>
                      <a:pt x="3754" y="243"/>
                    </a:lnTo>
                    <a:lnTo>
                      <a:pt x="3799" y="267"/>
                    </a:lnTo>
                    <a:lnTo>
                      <a:pt x="3842" y="294"/>
                    </a:lnTo>
                    <a:lnTo>
                      <a:pt x="3887" y="321"/>
                    </a:lnTo>
                    <a:lnTo>
                      <a:pt x="3929" y="350"/>
                    </a:lnTo>
                    <a:lnTo>
                      <a:pt x="3971" y="379"/>
                    </a:lnTo>
                    <a:lnTo>
                      <a:pt x="4013" y="410"/>
                    </a:lnTo>
                    <a:lnTo>
                      <a:pt x="4056" y="442"/>
                    </a:lnTo>
                    <a:lnTo>
                      <a:pt x="4097" y="475"/>
                    </a:lnTo>
                    <a:lnTo>
                      <a:pt x="4137" y="510"/>
                    </a:lnTo>
                    <a:lnTo>
                      <a:pt x="4177" y="546"/>
                    </a:lnTo>
                    <a:lnTo>
                      <a:pt x="4217" y="582"/>
                    </a:lnTo>
                    <a:lnTo>
                      <a:pt x="4255" y="621"/>
                    </a:lnTo>
                    <a:lnTo>
                      <a:pt x="4293" y="660"/>
                    </a:lnTo>
                    <a:lnTo>
                      <a:pt x="4331" y="700"/>
                    </a:lnTo>
                    <a:lnTo>
                      <a:pt x="4366" y="740"/>
                    </a:lnTo>
                    <a:lnTo>
                      <a:pt x="4400" y="780"/>
                    </a:lnTo>
                    <a:lnTo>
                      <a:pt x="4433" y="821"/>
                    </a:lnTo>
                    <a:lnTo>
                      <a:pt x="4465" y="863"/>
                    </a:lnTo>
                    <a:lnTo>
                      <a:pt x="4496" y="904"/>
                    </a:lnTo>
                    <a:lnTo>
                      <a:pt x="4526" y="948"/>
                    </a:lnTo>
                    <a:lnTo>
                      <a:pt x="4554" y="990"/>
                    </a:lnTo>
                    <a:lnTo>
                      <a:pt x="4582" y="1034"/>
                    </a:lnTo>
                    <a:lnTo>
                      <a:pt x="4608" y="1078"/>
                    </a:lnTo>
                    <a:lnTo>
                      <a:pt x="4633" y="1122"/>
                    </a:lnTo>
                    <a:lnTo>
                      <a:pt x="4657" y="1168"/>
                    </a:lnTo>
                    <a:lnTo>
                      <a:pt x="4679" y="1212"/>
                    </a:lnTo>
                    <a:lnTo>
                      <a:pt x="4701" y="1259"/>
                    </a:lnTo>
                    <a:lnTo>
                      <a:pt x="4720" y="1306"/>
                    </a:lnTo>
                    <a:lnTo>
                      <a:pt x="4739" y="1353"/>
                    </a:lnTo>
                    <a:lnTo>
                      <a:pt x="4756" y="1400"/>
                    </a:lnTo>
                    <a:lnTo>
                      <a:pt x="4772" y="1447"/>
                    </a:lnTo>
                    <a:lnTo>
                      <a:pt x="4788" y="1497"/>
                    </a:lnTo>
                    <a:lnTo>
                      <a:pt x="4802" y="1546"/>
                    </a:lnTo>
                    <a:lnTo>
                      <a:pt x="4815" y="1595"/>
                    </a:lnTo>
                    <a:lnTo>
                      <a:pt x="4826" y="1645"/>
                    </a:lnTo>
                    <a:lnTo>
                      <a:pt x="4836" y="1695"/>
                    </a:lnTo>
                    <a:lnTo>
                      <a:pt x="4845" y="1747"/>
                    </a:lnTo>
                    <a:lnTo>
                      <a:pt x="4853" y="1798"/>
                    </a:lnTo>
                    <a:lnTo>
                      <a:pt x="4860" y="1850"/>
                    </a:lnTo>
                    <a:lnTo>
                      <a:pt x="4866" y="1903"/>
                    </a:lnTo>
                    <a:lnTo>
                      <a:pt x="4869" y="1955"/>
                    </a:lnTo>
                    <a:lnTo>
                      <a:pt x="4873" y="2009"/>
                    </a:lnTo>
                    <a:lnTo>
                      <a:pt x="4875" y="2064"/>
                    </a:lnTo>
                    <a:lnTo>
                      <a:pt x="4875" y="2117"/>
                    </a:lnTo>
                    <a:close/>
                    <a:moveTo>
                      <a:pt x="3677" y="2763"/>
                    </a:moveTo>
                    <a:lnTo>
                      <a:pt x="3677" y="2763"/>
                    </a:lnTo>
                    <a:lnTo>
                      <a:pt x="3676" y="2717"/>
                    </a:lnTo>
                    <a:lnTo>
                      <a:pt x="3673" y="2670"/>
                    </a:lnTo>
                    <a:lnTo>
                      <a:pt x="3668" y="2624"/>
                    </a:lnTo>
                    <a:lnTo>
                      <a:pt x="3661" y="2580"/>
                    </a:lnTo>
                    <a:lnTo>
                      <a:pt x="3650" y="2536"/>
                    </a:lnTo>
                    <a:lnTo>
                      <a:pt x="3639" y="2493"/>
                    </a:lnTo>
                    <a:lnTo>
                      <a:pt x="3625" y="2451"/>
                    </a:lnTo>
                    <a:lnTo>
                      <a:pt x="3609" y="2410"/>
                    </a:lnTo>
                    <a:lnTo>
                      <a:pt x="3591" y="2370"/>
                    </a:lnTo>
                    <a:lnTo>
                      <a:pt x="3572" y="2330"/>
                    </a:lnTo>
                    <a:lnTo>
                      <a:pt x="3549" y="2291"/>
                    </a:lnTo>
                    <a:lnTo>
                      <a:pt x="3525" y="2253"/>
                    </a:lnTo>
                    <a:lnTo>
                      <a:pt x="3499" y="2217"/>
                    </a:lnTo>
                    <a:lnTo>
                      <a:pt x="3470" y="2180"/>
                    </a:lnTo>
                    <a:lnTo>
                      <a:pt x="3439" y="2145"/>
                    </a:lnTo>
                    <a:lnTo>
                      <a:pt x="3406" y="2111"/>
                    </a:lnTo>
                    <a:lnTo>
                      <a:pt x="3372" y="2078"/>
                    </a:lnTo>
                    <a:lnTo>
                      <a:pt x="3338" y="2047"/>
                    </a:lnTo>
                    <a:lnTo>
                      <a:pt x="3301" y="2018"/>
                    </a:lnTo>
                    <a:lnTo>
                      <a:pt x="3265" y="1992"/>
                    </a:lnTo>
                    <a:lnTo>
                      <a:pt x="3227" y="1968"/>
                    </a:lnTo>
                    <a:lnTo>
                      <a:pt x="3189" y="1945"/>
                    </a:lnTo>
                    <a:lnTo>
                      <a:pt x="3149" y="1925"/>
                    </a:lnTo>
                    <a:lnTo>
                      <a:pt x="3109" y="1907"/>
                    </a:lnTo>
                    <a:lnTo>
                      <a:pt x="3068" y="1891"/>
                    </a:lnTo>
                    <a:lnTo>
                      <a:pt x="3026" y="1878"/>
                    </a:lnTo>
                    <a:lnTo>
                      <a:pt x="2984" y="1865"/>
                    </a:lnTo>
                    <a:lnTo>
                      <a:pt x="2940" y="1856"/>
                    </a:lnTo>
                    <a:lnTo>
                      <a:pt x="2896" y="1848"/>
                    </a:lnTo>
                    <a:lnTo>
                      <a:pt x="2850" y="1844"/>
                    </a:lnTo>
                    <a:lnTo>
                      <a:pt x="2805" y="1840"/>
                    </a:lnTo>
                    <a:lnTo>
                      <a:pt x="2758" y="1839"/>
                    </a:lnTo>
                    <a:lnTo>
                      <a:pt x="2711" y="1840"/>
                    </a:lnTo>
                    <a:lnTo>
                      <a:pt x="2665" y="1844"/>
                    </a:lnTo>
                    <a:lnTo>
                      <a:pt x="2620" y="1848"/>
                    </a:lnTo>
                    <a:lnTo>
                      <a:pt x="2575" y="1856"/>
                    </a:lnTo>
                    <a:lnTo>
                      <a:pt x="2532" y="1865"/>
                    </a:lnTo>
                    <a:lnTo>
                      <a:pt x="2488" y="1878"/>
                    </a:lnTo>
                    <a:lnTo>
                      <a:pt x="2447" y="1891"/>
                    </a:lnTo>
                    <a:lnTo>
                      <a:pt x="2406" y="1907"/>
                    </a:lnTo>
                    <a:lnTo>
                      <a:pt x="2366" y="1925"/>
                    </a:lnTo>
                    <a:lnTo>
                      <a:pt x="2326" y="1945"/>
                    </a:lnTo>
                    <a:lnTo>
                      <a:pt x="2289" y="1968"/>
                    </a:lnTo>
                    <a:lnTo>
                      <a:pt x="2251" y="1992"/>
                    </a:lnTo>
                    <a:lnTo>
                      <a:pt x="2213" y="2018"/>
                    </a:lnTo>
                    <a:lnTo>
                      <a:pt x="2178" y="2047"/>
                    </a:lnTo>
                    <a:lnTo>
                      <a:pt x="2143" y="2078"/>
                    </a:lnTo>
                    <a:lnTo>
                      <a:pt x="2108" y="2111"/>
                    </a:lnTo>
                    <a:lnTo>
                      <a:pt x="2076" y="2145"/>
                    </a:lnTo>
                    <a:lnTo>
                      <a:pt x="2045" y="2180"/>
                    </a:lnTo>
                    <a:lnTo>
                      <a:pt x="2017" y="2217"/>
                    </a:lnTo>
                    <a:lnTo>
                      <a:pt x="1991" y="2253"/>
                    </a:lnTo>
                    <a:lnTo>
                      <a:pt x="1966" y="2291"/>
                    </a:lnTo>
                    <a:lnTo>
                      <a:pt x="1944" y="2330"/>
                    </a:lnTo>
                    <a:lnTo>
                      <a:pt x="1923" y="2370"/>
                    </a:lnTo>
                    <a:lnTo>
                      <a:pt x="1906" y="2410"/>
                    </a:lnTo>
                    <a:lnTo>
                      <a:pt x="1890" y="2451"/>
                    </a:lnTo>
                    <a:lnTo>
                      <a:pt x="1877" y="2493"/>
                    </a:lnTo>
                    <a:lnTo>
                      <a:pt x="1865" y="2536"/>
                    </a:lnTo>
                    <a:lnTo>
                      <a:pt x="1855" y="2580"/>
                    </a:lnTo>
                    <a:lnTo>
                      <a:pt x="1848" y="2624"/>
                    </a:lnTo>
                    <a:lnTo>
                      <a:pt x="1842" y="2670"/>
                    </a:lnTo>
                    <a:lnTo>
                      <a:pt x="1840" y="2717"/>
                    </a:lnTo>
                    <a:lnTo>
                      <a:pt x="1839" y="2763"/>
                    </a:lnTo>
                    <a:lnTo>
                      <a:pt x="1840" y="2811"/>
                    </a:lnTo>
                    <a:lnTo>
                      <a:pt x="1842" y="2858"/>
                    </a:lnTo>
                    <a:lnTo>
                      <a:pt x="1848" y="2904"/>
                    </a:lnTo>
                    <a:lnTo>
                      <a:pt x="1855" y="2948"/>
                    </a:lnTo>
                    <a:lnTo>
                      <a:pt x="1865" y="2993"/>
                    </a:lnTo>
                    <a:lnTo>
                      <a:pt x="1877" y="3036"/>
                    </a:lnTo>
                    <a:lnTo>
                      <a:pt x="1890" y="3078"/>
                    </a:lnTo>
                    <a:lnTo>
                      <a:pt x="1906" y="3120"/>
                    </a:lnTo>
                    <a:lnTo>
                      <a:pt x="1923" y="3160"/>
                    </a:lnTo>
                    <a:lnTo>
                      <a:pt x="1944" y="3199"/>
                    </a:lnTo>
                    <a:lnTo>
                      <a:pt x="1966" y="3238"/>
                    </a:lnTo>
                    <a:lnTo>
                      <a:pt x="1991" y="3276"/>
                    </a:lnTo>
                    <a:lnTo>
                      <a:pt x="2017" y="3312"/>
                    </a:lnTo>
                    <a:lnTo>
                      <a:pt x="2045" y="3349"/>
                    </a:lnTo>
                    <a:lnTo>
                      <a:pt x="2076" y="3383"/>
                    </a:lnTo>
                    <a:lnTo>
                      <a:pt x="2108" y="3417"/>
                    </a:lnTo>
                    <a:lnTo>
                      <a:pt x="2143" y="3451"/>
                    </a:lnTo>
                    <a:lnTo>
                      <a:pt x="2178" y="3481"/>
                    </a:lnTo>
                    <a:lnTo>
                      <a:pt x="2214" y="3510"/>
                    </a:lnTo>
                    <a:lnTo>
                      <a:pt x="2251" y="3536"/>
                    </a:lnTo>
                    <a:lnTo>
                      <a:pt x="2289" y="3560"/>
                    </a:lnTo>
                    <a:lnTo>
                      <a:pt x="2327" y="3582"/>
                    </a:lnTo>
                    <a:lnTo>
                      <a:pt x="2366" y="3602"/>
                    </a:lnTo>
                    <a:lnTo>
                      <a:pt x="2407" y="3621"/>
                    </a:lnTo>
                    <a:lnTo>
                      <a:pt x="2448" y="3637"/>
                    </a:lnTo>
                    <a:lnTo>
                      <a:pt x="2491" y="3650"/>
                    </a:lnTo>
                    <a:lnTo>
                      <a:pt x="2533" y="3662"/>
                    </a:lnTo>
                    <a:lnTo>
                      <a:pt x="2577" y="3671"/>
                    </a:lnTo>
                    <a:lnTo>
                      <a:pt x="2622" y="3678"/>
                    </a:lnTo>
                    <a:lnTo>
                      <a:pt x="2668" y="3683"/>
                    </a:lnTo>
                    <a:lnTo>
                      <a:pt x="2714" y="3687"/>
                    </a:lnTo>
                    <a:lnTo>
                      <a:pt x="2761" y="3688"/>
                    </a:lnTo>
                    <a:lnTo>
                      <a:pt x="2808" y="3687"/>
                    </a:lnTo>
                    <a:lnTo>
                      <a:pt x="2855" y="3683"/>
                    </a:lnTo>
                    <a:lnTo>
                      <a:pt x="2899" y="3678"/>
                    </a:lnTo>
                    <a:lnTo>
                      <a:pt x="2944" y="3671"/>
                    </a:lnTo>
                    <a:lnTo>
                      <a:pt x="2987" y="3662"/>
                    </a:lnTo>
                    <a:lnTo>
                      <a:pt x="3029" y="3649"/>
                    </a:lnTo>
                    <a:lnTo>
                      <a:pt x="3072" y="3635"/>
                    </a:lnTo>
                    <a:lnTo>
                      <a:pt x="3113" y="3619"/>
                    </a:lnTo>
                    <a:lnTo>
                      <a:pt x="3153" y="3601"/>
                    </a:lnTo>
                    <a:lnTo>
                      <a:pt x="3192" y="3582"/>
                    </a:lnTo>
                    <a:lnTo>
                      <a:pt x="3230" y="3559"/>
                    </a:lnTo>
                    <a:lnTo>
                      <a:pt x="3268" y="3535"/>
                    </a:lnTo>
                    <a:lnTo>
                      <a:pt x="3305" y="3509"/>
                    </a:lnTo>
                    <a:lnTo>
                      <a:pt x="3340" y="3480"/>
                    </a:lnTo>
                    <a:lnTo>
                      <a:pt x="3375" y="3449"/>
                    </a:lnTo>
                    <a:lnTo>
                      <a:pt x="3408" y="3416"/>
                    </a:lnTo>
                    <a:lnTo>
                      <a:pt x="3442" y="3382"/>
                    </a:lnTo>
                    <a:lnTo>
                      <a:pt x="3471" y="3347"/>
                    </a:lnTo>
                    <a:lnTo>
                      <a:pt x="3500" y="3310"/>
                    </a:lnTo>
                    <a:lnTo>
                      <a:pt x="3526" y="3274"/>
                    </a:lnTo>
                    <a:lnTo>
                      <a:pt x="3550" y="3236"/>
                    </a:lnTo>
                    <a:lnTo>
                      <a:pt x="3572" y="3197"/>
                    </a:lnTo>
                    <a:lnTo>
                      <a:pt x="3592" y="3157"/>
                    </a:lnTo>
                    <a:lnTo>
                      <a:pt x="3610" y="3117"/>
                    </a:lnTo>
                    <a:lnTo>
                      <a:pt x="3625" y="3076"/>
                    </a:lnTo>
                    <a:lnTo>
                      <a:pt x="3639" y="3034"/>
                    </a:lnTo>
                    <a:lnTo>
                      <a:pt x="3650" y="2991"/>
                    </a:lnTo>
                    <a:lnTo>
                      <a:pt x="3661" y="2947"/>
                    </a:lnTo>
                    <a:lnTo>
                      <a:pt x="3668" y="2903"/>
                    </a:lnTo>
                    <a:lnTo>
                      <a:pt x="3673" y="2857"/>
                    </a:lnTo>
                    <a:lnTo>
                      <a:pt x="3676" y="2810"/>
                    </a:lnTo>
                    <a:lnTo>
                      <a:pt x="3677" y="27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 anchorCtr="1"/>
              <a:lstStyle/>
              <a:p>
                <a:endParaRPr lang="zh-CN" altLang="en-US" sz="1350"/>
              </a:p>
            </p:txBody>
          </p:sp>
        </p:grpSp>
      </p:grpSp>
      <p:sp>
        <p:nvSpPr>
          <p:cNvPr id="31" name="淘宝网Chenying0907出品 30"/>
          <p:cNvSpPr/>
          <p:nvPr/>
        </p:nvSpPr>
        <p:spPr>
          <a:xfrm>
            <a:off x="3520118" y="5590661"/>
            <a:ext cx="1703672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 two past lovers can remain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friends</a:t>
            </a:r>
          </a:p>
        </p:txBody>
      </p:sp>
      <p:sp>
        <p:nvSpPr>
          <p:cNvPr id="32" name="淘宝网Chenying0907出品 31"/>
          <p:cNvSpPr/>
          <p:nvPr/>
        </p:nvSpPr>
        <p:spPr>
          <a:xfrm>
            <a:off x="4690772" y="5082911"/>
            <a:ext cx="1728376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 two past lovers can remain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friends</a:t>
            </a:r>
            <a:endParaRPr lang="en-US" altLang="zh-CN" sz="1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3" name="淘宝网Chenying0907出品 32"/>
          <p:cNvSpPr/>
          <p:nvPr/>
        </p:nvSpPr>
        <p:spPr>
          <a:xfrm>
            <a:off x="5886130" y="4575161"/>
            <a:ext cx="1728376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 two past lovers can remain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friends</a:t>
            </a:r>
            <a:endParaRPr lang="en-US" altLang="zh-CN" sz="1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4" name="淘宝网Chenying0907出品 33"/>
          <p:cNvSpPr/>
          <p:nvPr/>
        </p:nvSpPr>
        <p:spPr>
          <a:xfrm>
            <a:off x="7081488" y="4067411"/>
            <a:ext cx="1728376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 two past lovers can remain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friends</a:t>
            </a:r>
            <a:endParaRPr lang="en-US" altLang="zh-CN" sz="1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5" name="淘宝网Chenying0907出品 34"/>
          <p:cNvSpPr/>
          <p:nvPr/>
        </p:nvSpPr>
        <p:spPr>
          <a:xfrm>
            <a:off x="8276847" y="3559661"/>
            <a:ext cx="1728376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If two past lovers can remain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friends</a:t>
            </a:r>
            <a:endParaRPr lang="en-US" altLang="zh-CN" sz="1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6" name="淘宝网Chenying0907出品 35"/>
          <p:cNvSpPr/>
          <p:nvPr/>
        </p:nvSpPr>
        <p:spPr>
          <a:xfrm>
            <a:off x="3518443" y="2934157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j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7" name="淘宝网Chenying0907出品 36"/>
          <p:cNvSpPr/>
          <p:nvPr/>
        </p:nvSpPr>
        <p:spPr>
          <a:xfrm>
            <a:off x="2377491" y="3476561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j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8" name="淘宝网Chenying0907出品 37"/>
          <p:cNvSpPr/>
          <p:nvPr/>
        </p:nvSpPr>
        <p:spPr>
          <a:xfrm>
            <a:off x="4797640" y="2468131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j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9" name="淘宝网Chenying0907出品 38"/>
          <p:cNvSpPr/>
          <p:nvPr/>
        </p:nvSpPr>
        <p:spPr>
          <a:xfrm>
            <a:off x="6029229" y="1935526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j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40" name="淘宝网Chenying0907出品 39"/>
          <p:cNvSpPr/>
          <p:nvPr/>
        </p:nvSpPr>
        <p:spPr>
          <a:xfrm>
            <a:off x="7426150" y="1468213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j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j-ea"/>
            </a:endParaRPr>
          </a:p>
        </p:txBody>
      </p:sp>
      <p:pic>
        <p:nvPicPr>
          <p:cNvPr id="41" name="淘宝网Chenying0907出品 40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42" name="淘宝网Chenying0907出品 41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3" name="淘宝网Chenying0907出品 42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98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3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0.03889 L -8.33333E-7 -0.14815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4" presetClass="path" presetSubtype="0" accel="30000" decel="3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8.33333E-7 0.03842 L -8.33333E-7 3.7037E-6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4" presetClass="path" presetSubtype="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66667E-6 0.03889 L 1.66667E-6 -0.14815 " pathEditMode="relative" rAng="0" ptsTypes="AA">
                                      <p:cBhvr>
                                        <p:cTn id="25" dur="7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4" presetClass="path" presetSubtype="0" accel="30000" decel="30000" fill="hold" grpId="2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66667E-6 0.03843 L 1.66667E-6 -7.40741E-7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4" presetClass="path" presetSubtype="0" decel="3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16667E-6 0.03889 L 4.16667E-6 -0.14815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4" presetClass="path" presetSubtype="0" accel="30000" decel="30000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16667E-6 0.03842 L 4.16667E-6 3.33333E-6 " pathEditMode="relative" rAng="0" ptsTypes="AA">
                                      <p:cBhvr>
                                        <p:cTn id="4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4" presetClass="path" presetSubtype="0" decel="3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3.33333E-6 0.03889 L -3.33333E-6 -0.14815 " pathEditMode="relative" rAng="0" ptsTypes="AA">
                                      <p:cBhvr>
                                        <p:cTn id="57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64" presetClass="path" presetSubtype="0" accel="30000" decel="3000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3.33333E-6 0.03843 L -3.33333E-6 -1.11111E-6 " pathEditMode="relative" rAng="0" ptsTypes="AA">
                                      <p:cBhvr>
                                        <p:cTn id="5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64" presetClass="path" presetSubtype="0" decel="3000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6.25E-7 0.03889 L -6.25E-7 -0.14815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4" presetClass="path" presetSubtype="0" accel="30000" decel="3000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Motion origin="layout" path="M -6.25E-7 0.03842 L -6.25E-7 2.96296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8" dur="75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9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94" dur="75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9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10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2" grpId="0"/>
      <p:bldP spid="42" grpId="1"/>
      <p:bldP spid="42" grpId="2"/>
      <p:bldP spid="43" grpId="0"/>
      <p:bldP spid="4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网Chenying0907出品 2"/>
          <p:cNvSpPr txBox="1"/>
          <p:nvPr/>
        </p:nvSpPr>
        <p:spPr>
          <a:xfrm>
            <a:off x="1459048" y="925965"/>
            <a:ext cx="4502332" cy="51833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</p:txBody>
      </p:sp>
      <p:sp useBgFill="1">
        <p:nvSpPr>
          <p:cNvPr id="10" name="淘宝网Chenying0907出品 9"/>
          <p:cNvSpPr/>
          <p:nvPr/>
        </p:nvSpPr>
        <p:spPr>
          <a:xfrm>
            <a:off x="3607711" y="2948731"/>
            <a:ext cx="3031888" cy="568905"/>
          </a:xfrm>
          <a:prstGeom prst="rect">
            <a:avLst/>
          </a:prstGeom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3600" dirty="0" smtClean="0">
              <a:solidFill>
                <a:schemeClr val="tx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5" name="淘宝网Chenying0907出品 4"/>
          <p:cNvSpPr txBox="1"/>
          <p:nvPr/>
        </p:nvSpPr>
        <p:spPr>
          <a:xfrm>
            <a:off x="4681006" y="3499305"/>
            <a:ext cx="585999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Memories, beautiful very hurt, memories, memories of the past but can not go 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back.You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 can be happy to live just by yourself.</a:t>
            </a:r>
            <a:endParaRPr lang="en-US" altLang="zh-CN" sz="10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淘宝网Chenying0907出品 6"/>
          <p:cNvSpPr>
            <a:spLocks/>
          </p:cNvSpPr>
          <p:nvPr/>
        </p:nvSpPr>
        <p:spPr bwMode="auto">
          <a:xfrm rot="1335838">
            <a:off x="9471801" y="2622912"/>
            <a:ext cx="672608" cy="674134"/>
          </a:xfrm>
          <a:custGeom>
            <a:avLst/>
            <a:gdLst>
              <a:gd name="T0" fmla="*/ 250 w 744"/>
              <a:gd name="T1" fmla="*/ 0 h 745"/>
              <a:gd name="T2" fmla="*/ 220 w 744"/>
              <a:gd name="T3" fmla="*/ 6 h 745"/>
              <a:gd name="T4" fmla="*/ 125 w 744"/>
              <a:gd name="T5" fmla="*/ 126 h 745"/>
              <a:gd name="T6" fmla="*/ 5 w 744"/>
              <a:gd name="T7" fmla="*/ 221 h 745"/>
              <a:gd name="T8" fmla="*/ 0 w 744"/>
              <a:gd name="T9" fmla="*/ 249 h 745"/>
              <a:gd name="T10" fmla="*/ 23 w 744"/>
              <a:gd name="T11" fmla="*/ 372 h 745"/>
              <a:gd name="T12" fmla="*/ 23 w 744"/>
              <a:gd name="T13" fmla="*/ 372 h 745"/>
              <a:gd name="T14" fmla="*/ 23 w 744"/>
              <a:gd name="T15" fmla="*/ 372 h 745"/>
              <a:gd name="T16" fmla="*/ 0 w 744"/>
              <a:gd name="T17" fmla="*/ 494 h 745"/>
              <a:gd name="T18" fmla="*/ 5 w 744"/>
              <a:gd name="T19" fmla="*/ 524 h 745"/>
              <a:gd name="T20" fmla="*/ 125 w 744"/>
              <a:gd name="T21" fmla="*/ 619 h 745"/>
              <a:gd name="T22" fmla="*/ 220 w 744"/>
              <a:gd name="T23" fmla="*/ 739 h 745"/>
              <a:gd name="T24" fmla="*/ 249 w 744"/>
              <a:gd name="T25" fmla="*/ 744 h 745"/>
              <a:gd name="T26" fmla="*/ 310 w 744"/>
              <a:gd name="T27" fmla="*/ 733 h 745"/>
              <a:gd name="T28" fmla="*/ 372 w 744"/>
              <a:gd name="T29" fmla="*/ 721 h 745"/>
              <a:gd name="T30" fmla="*/ 372 w 744"/>
              <a:gd name="T31" fmla="*/ 721 h 745"/>
              <a:gd name="T32" fmla="*/ 494 w 744"/>
              <a:gd name="T33" fmla="*/ 745 h 745"/>
              <a:gd name="T34" fmla="*/ 524 w 744"/>
              <a:gd name="T35" fmla="*/ 739 h 745"/>
              <a:gd name="T36" fmla="*/ 619 w 744"/>
              <a:gd name="T37" fmla="*/ 619 h 745"/>
              <a:gd name="T38" fmla="*/ 739 w 744"/>
              <a:gd name="T39" fmla="*/ 524 h 745"/>
              <a:gd name="T40" fmla="*/ 744 w 744"/>
              <a:gd name="T41" fmla="*/ 496 h 745"/>
              <a:gd name="T42" fmla="*/ 721 w 744"/>
              <a:gd name="T43" fmla="*/ 372 h 745"/>
              <a:gd name="T44" fmla="*/ 721 w 744"/>
              <a:gd name="T45" fmla="*/ 372 h 745"/>
              <a:gd name="T46" fmla="*/ 721 w 744"/>
              <a:gd name="T47" fmla="*/ 372 h 745"/>
              <a:gd name="T48" fmla="*/ 744 w 744"/>
              <a:gd name="T49" fmla="*/ 251 h 745"/>
              <a:gd name="T50" fmla="*/ 739 w 744"/>
              <a:gd name="T51" fmla="*/ 221 h 745"/>
              <a:gd name="T52" fmla="*/ 619 w 744"/>
              <a:gd name="T53" fmla="*/ 126 h 745"/>
              <a:gd name="T54" fmla="*/ 524 w 744"/>
              <a:gd name="T55" fmla="*/ 6 h 745"/>
              <a:gd name="T56" fmla="*/ 495 w 744"/>
              <a:gd name="T57" fmla="*/ 0 h 745"/>
              <a:gd name="T58" fmla="*/ 433 w 744"/>
              <a:gd name="T59" fmla="*/ 12 h 745"/>
              <a:gd name="T60" fmla="*/ 372 w 744"/>
              <a:gd name="T61" fmla="*/ 24 h 745"/>
              <a:gd name="T62" fmla="*/ 372 w 744"/>
              <a:gd name="T63" fmla="*/ 24 h 745"/>
              <a:gd name="T64" fmla="*/ 250 w 744"/>
              <a:gd name="T65" fmla="*/ 0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44" h="745">
                <a:moveTo>
                  <a:pt x="250" y="0"/>
                </a:moveTo>
                <a:cubicBezTo>
                  <a:pt x="240" y="0"/>
                  <a:pt x="230" y="2"/>
                  <a:pt x="220" y="6"/>
                </a:cubicBezTo>
                <a:cubicBezTo>
                  <a:pt x="173" y="25"/>
                  <a:pt x="159" y="92"/>
                  <a:pt x="125" y="126"/>
                </a:cubicBezTo>
                <a:cubicBezTo>
                  <a:pt x="90" y="161"/>
                  <a:pt x="24" y="176"/>
                  <a:pt x="5" y="221"/>
                </a:cubicBezTo>
                <a:cubicBezTo>
                  <a:pt x="1" y="230"/>
                  <a:pt x="0" y="239"/>
                  <a:pt x="0" y="249"/>
                </a:cubicBezTo>
                <a:cubicBezTo>
                  <a:pt x="0" y="289"/>
                  <a:pt x="23" y="333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410"/>
                  <a:pt x="0" y="454"/>
                  <a:pt x="0" y="494"/>
                </a:cubicBezTo>
                <a:cubicBezTo>
                  <a:pt x="0" y="505"/>
                  <a:pt x="1" y="515"/>
                  <a:pt x="5" y="524"/>
                </a:cubicBezTo>
                <a:cubicBezTo>
                  <a:pt x="25" y="571"/>
                  <a:pt x="91" y="586"/>
                  <a:pt x="125" y="619"/>
                </a:cubicBezTo>
                <a:cubicBezTo>
                  <a:pt x="160" y="654"/>
                  <a:pt x="175" y="721"/>
                  <a:pt x="220" y="739"/>
                </a:cubicBezTo>
                <a:cubicBezTo>
                  <a:pt x="229" y="743"/>
                  <a:pt x="239" y="744"/>
                  <a:pt x="249" y="744"/>
                </a:cubicBezTo>
                <a:cubicBezTo>
                  <a:pt x="268" y="744"/>
                  <a:pt x="289" y="739"/>
                  <a:pt x="310" y="733"/>
                </a:cubicBezTo>
                <a:cubicBezTo>
                  <a:pt x="331" y="727"/>
                  <a:pt x="352" y="721"/>
                  <a:pt x="372" y="721"/>
                </a:cubicBezTo>
                <a:cubicBezTo>
                  <a:pt x="372" y="721"/>
                  <a:pt x="372" y="721"/>
                  <a:pt x="372" y="721"/>
                </a:cubicBezTo>
                <a:cubicBezTo>
                  <a:pt x="410" y="721"/>
                  <a:pt x="454" y="745"/>
                  <a:pt x="494" y="745"/>
                </a:cubicBezTo>
                <a:cubicBezTo>
                  <a:pt x="504" y="745"/>
                  <a:pt x="514" y="743"/>
                  <a:pt x="524" y="739"/>
                </a:cubicBezTo>
                <a:cubicBezTo>
                  <a:pt x="571" y="720"/>
                  <a:pt x="585" y="653"/>
                  <a:pt x="619" y="619"/>
                </a:cubicBezTo>
                <a:cubicBezTo>
                  <a:pt x="653" y="584"/>
                  <a:pt x="720" y="569"/>
                  <a:pt x="739" y="524"/>
                </a:cubicBezTo>
                <a:cubicBezTo>
                  <a:pt x="742" y="515"/>
                  <a:pt x="744" y="506"/>
                  <a:pt x="744" y="496"/>
                </a:cubicBezTo>
                <a:cubicBezTo>
                  <a:pt x="744" y="456"/>
                  <a:pt x="721" y="41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35"/>
                  <a:pt x="744" y="291"/>
                  <a:pt x="744" y="251"/>
                </a:cubicBezTo>
                <a:cubicBezTo>
                  <a:pt x="744" y="240"/>
                  <a:pt x="743" y="230"/>
                  <a:pt x="739" y="221"/>
                </a:cubicBezTo>
                <a:cubicBezTo>
                  <a:pt x="719" y="174"/>
                  <a:pt x="652" y="159"/>
                  <a:pt x="619" y="126"/>
                </a:cubicBezTo>
                <a:cubicBezTo>
                  <a:pt x="584" y="91"/>
                  <a:pt x="569" y="24"/>
                  <a:pt x="524" y="6"/>
                </a:cubicBezTo>
                <a:cubicBezTo>
                  <a:pt x="515" y="2"/>
                  <a:pt x="505" y="0"/>
                  <a:pt x="495" y="0"/>
                </a:cubicBezTo>
                <a:cubicBezTo>
                  <a:pt x="475" y="0"/>
                  <a:pt x="454" y="6"/>
                  <a:pt x="433" y="12"/>
                </a:cubicBezTo>
                <a:cubicBezTo>
                  <a:pt x="413" y="18"/>
                  <a:pt x="392" y="24"/>
                  <a:pt x="372" y="24"/>
                </a:cubicBezTo>
                <a:cubicBezTo>
                  <a:pt x="372" y="24"/>
                  <a:pt x="372" y="24"/>
                  <a:pt x="372" y="24"/>
                </a:cubicBezTo>
                <a:cubicBezTo>
                  <a:pt x="334" y="24"/>
                  <a:pt x="290" y="0"/>
                  <a:pt x="250" y="0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淘宝网Chenying0907出品 5"/>
          <p:cNvSpPr>
            <a:spLocks/>
          </p:cNvSpPr>
          <p:nvPr/>
        </p:nvSpPr>
        <p:spPr bwMode="auto">
          <a:xfrm>
            <a:off x="9507010" y="2658225"/>
            <a:ext cx="602190" cy="603506"/>
          </a:xfrm>
          <a:custGeom>
            <a:avLst/>
            <a:gdLst>
              <a:gd name="T0" fmla="*/ 753 w 772"/>
              <a:gd name="T1" fmla="*/ 235 h 773"/>
              <a:gd name="T2" fmla="*/ 735 w 772"/>
              <a:gd name="T3" fmla="*/ 386 h 773"/>
              <a:gd name="T4" fmla="*/ 753 w 772"/>
              <a:gd name="T5" fmla="*/ 538 h 773"/>
              <a:gd name="T6" fmla="*/ 633 w 772"/>
              <a:gd name="T7" fmla="*/ 633 h 773"/>
              <a:gd name="T8" fmla="*/ 538 w 772"/>
              <a:gd name="T9" fmla="*/ 753 h 773"/>
              <a:gd name="T10" fmla="*/ 386 w 772"/>
              <a:gd name="T11" fmla="*/ 735 h 773"/>
              <a:gd name="T12" fmla="*/ 324 w 772"/>
              <a:gd name="T13" fmla="*/ 747 h 773"/>
              <a:gd name="T14" fmla="*/ 234 w 772"/>
              <a:gd name="T15" fmla="*/ 753 h 773"/>
              <a:gd name="T16" fmla="*/ 139 w 772"/>
              <a:gd name="T17" fmla="*/ 633 h 773"/>
              <a:gd name="T18" fmla="*/ 19 w 772"/>
              <a:gd name="T19" fmla="*/ 538 h 773"/>
              <a:gd name="T20" fmla="*/ 37 w 772"/>
              <a:gd name="T21" fmla="*/ 386 h 773"/>
              <a:gd name="T22" fmla="*/ 19 w 772"/>
              <a:gd name="T23" fmla="*/ 235 h 773"/>
              <a:gd name="T24" fmla="*/ 139 w 772"/>
              <a:gd name="T25" fmla="*/ 140 h 773"/>
              <a:gd name="T26" fmla="*/ 234 w 772"/>
              <a:gd name="T27" fmla="*/ 20 h 773"/>
              <a:gd name="T28" fmla="*/ 386 w 772"/>
              <a:gd name="T29" fmla="*/ 38 h 773"/>
              <a:gd name="T30" fmla="*/ 447 w 772"/>
              <a:gd name="T31" fmla="*/ 26 h 773"/>
              <a:gd name="T32" fmla="*/ 538 w 772"/>
              <a:gd name="T33" fmla="*/ 20 h 773"/>
              <a:gd name="T34" fmla="*/ 633 w 772"/>
              <a:gd name="T35" fmla="*/ 140 h 773"/>
              <a:gd name="T36" fmla="*/ 753 w 772"/>
              <a:gd name="T37" fmla="*/ 235 h 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72" h="773">
                <a:moveTo>
                  <a:pt x="753" y="235"/>
                </a:moveTo>
                <a:cubicBezTo>
                  <a:pt x="772" y="281"/>
                  <a:pt x="735" y="339"/>
                  <a:pt x="735" y="386"/>
                </a:cubicBezTo>
                <a:cubicBezTo>
                  <a:pt x="735" y="436"/>
                  <a:pt x="771" y="493"/>
                  <a:pt x="753" y="538"/>
                </a:cubicBezTo>
                <a:cubicBezTo>
                  <a:pt x="734" y="583"/>
                  <a:pt x="667" y="598"/>
                  <a:pt x="633" y="633"/>
                </a:cubicBezTo>
                <a:cubicBezTo>
                  <a:pt x="599" y="667"/>
                  <a:pt x="585" y="734"/>
                  <a:pt x="538" y="753"/>
                </a:cubicBezTo>
                <a:cubicBezTo>
                  <a:pt x="491" y="773"/>
                  <a:pt x="434" y="735"/>
                  <a:pt x="386" y="735"/>
                </a:cubicBezTo>
                <a:cubicBezTo>
                  <a:pt x="366" y="735"/>
                  <a:pt x="345" y="741"/>
                  <a:pt x="324" y="747"/>
                </a:cubicBezTo>
                <a:cubicBezTo>
                  <a:pt x="293" y="756"/>
                  <a:pt x="261" y="764"/>
                  <a:pt x="234" y="753"/>
                </a:cubicBezTo>
                <a:cubicBezTo>
                  <a:pt x="189" y="735"/>
                  <a:pt x="174" y="668"/>
                  <a:pt x="139" y="633"/>
                </a:cubicBezTo>
                <a:cubicBezTo>
                  <a:pt x="105" y="600"/>
                  <a:pt x="39" y="585"/>
                  <a:pt x="19" y="538"/>
                </a:cubicBezTo>
                <a:cubicBezTo>
                  <a:pt x="0" y="492"/>
                  <a:pt x="37" y="434"/>
                  <a:pt x="37" y="386"/>
                </a:cubicBezTo>
                <a:cubicBezTo>
                  <a:pt x="37" y="337"/>
                  <a:pt x="1" y="279"/>
                  <a:pt x="19" y="235"/>
                </a:cubicBezTo>
                <a:cubicBezTo>
                  <a:pt x="38" y="190"/>
                  <a:pt x="104" y="175"/>
                  <a:pt x="139" y="140"/>
                </a:cubicBezTo>
                <a:cubicBezTo>
                  <a:pt x="173" y="106"/>
                  <a:pt x="187" y="39"/>
                  <a:pt x="234" y="20"/>
                </a:cubicBezTo>
                <a:cubicBezTo>
                  <a:pt x="281" y="0"/>
                  <a:pt x="338" y="38"/>
                  <a:pt x="386" y="38"/>
                </a:cubicBezTo>
                <a:cubicBezTo>
                  <a:pt x="406" y="38"/>
                  <a:pt x="427" y="32"/>
                  <a:pt x="447" y="26"/>
                </a:cubicBezTo>
                <a:cubicBezTo>
                  <a:pt x="479" y="17"/>
                  <a:pt x="511" y="9"/>
                  <a:pt x="538" y="20"/>
                </a:cubicBezTo>
                <a:cubicBezTo>
                  <a:pt x="583" y="38"/>
                  <a:pt x="598" y="105"/>
                  <a:pt x="633" y="140"/>
                </a:cubicBezTo>
                <a:cubicBezTo>
                  <a:pt x="666" y="173"/>
                  <a:pt x="733" y="188"/>
                  <a:pt x="753" y="235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15" name="淘宝网Chenying0907出品 14"/>
          <p:cNvGrpSpPr/>
          <p:nvPr/>
        </p:nvGrpSpPr>
        <p:grpSpPr>
          <a:xfrm>
            <a:off x="9666405" y="2825910"/>
            <a:ext cx="283399" cy="268135"/>
            <a:chOff x="4760915" y="138333"/>
            <a:chExt cx="801339" cy="758179"/>
          </a:xfrm>
          <a:solidFill>
            <a:schemeClr val="tx2"/>
          </a:solidFill>
        </p:grpSpPr>
        <p:sp>
          <p:nvSpPr>
            <p:cNvPr id="16" name="淘宝网Chenying0907出品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淘宝网Chenying0907出品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淘宝网Chenying0907出品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淘宝网Chenying0907出品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淘宝网Chenying0907出品 19"/>
          <p:cNvSpPr/>
          <p:nvPr/>
        </p:nvSpPr>
        <p:spPr>
          <a:xfrm>
            <a:off x="3592956" y="2959978"/>
            <a:ext cx="1529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Part </a:t>
            </a:r>
            <a:r>
              <a:rPr kumimoji="1" lang="en-US" altLang="zh-CN" sz="3200" dirty="0" smtClean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04</a:t>
            </a:r>
            <a:endParaRPr kumimoji="1" lang="zh-CN" altLang="en-US" sz="32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cxnSp>
        <p:nvCxnSpPr>
          <p:cNvPr id="22" name="淘宝网Chenying0907出品 21"/>
          <p:cNvCxnSpPr/>
          <p:nvPr/>
        </p:nvCxnSpPr>
        <p:spPr>
          <a:xfrm>
            <a:off x="4778443" y="3499305"/>
            <a:ext cx="4887962" cy="0"/>
          </a:xfrm>
          <a:prstGeom prst="line">
            <a:avLst/>
          </a:prstGeom>
          <a:ln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49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61 -1.48148E-6 L 0.20768 -1.48148E-6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5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8 -1.48148E-6 L 2.91667E-6 -1.4814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3" grpId="0" animBg="1"/>
      <p:bldP spid="14" grpId="0" animBg="1"/>
      <p:bldP spid="14" grpId="1" animBg="1"/>
      <p:bldP spid="14" grpId="2" animBg="1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淘宝网Chenying0907出品 57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59" name="淘宝网Chenying0907出品 58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0" name="淘宝网Chenying0907出品 59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21" name="圆角淘宝网Chenying0907出品 120"/>
          <p:cNvSpPr/>
          <p:nvPr/>
        </p:nvSpPr>
        <p:spPr>
          <a:xfrm>
            <a:off x="6736005" y="1773680"/>
            <a:ext cx="1667083" cy="305848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22" name="圆角淘宝网Chenying0907出品 121"/>
          <p:cNvSpPr/>
          <p:nvPr/>
        </p:nvSpPr>
        <p:spPr>
          <a:xfrm>
            <a:off x="6736005" y="3283311"/>
            <a:ext cx="1667083" cy="305848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23" name="圆角淘宝网Chenying0907出品 122"/>
          <p:cNvSpPr/>
          <p:nvPr/>
        </p:nvSpPr>
        <p:spPr>
          <a:xfrm>
            <a:off x="6736005" y="4792942"/>
            <a:ext cx="1667083" cy="305848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124" name="KSO_Shape"/>
          <p:cNvGrpSpPr>
            <a:grpSpLocks/>
          </p:cNvGrpSpPr>
          <p:nvPr/>
        </p:nvGrpSpPr>
        <p:grpSpPr bwMode="auto">
          <a:xfrm>
            <a:off x="1166529" y="1813866"/>
            <a:ext cx="5029200" cy="4157472"/>
            <a:chOff x="1331640" y="1268760"/>
            <a:chExt cx="5832647" cy="4819363"/>
          </a:xfrm>
          <a:solidFill>
            <a:schemeClr val="bg1">
              <a:alpha val="42000"/>
            </a:schemeClr>
          </a:solidFill>
          <a:effectLst/>
        </p:grpSpPr>
        <p:sp>
          <p:nvSpPr>
            <p:cNvPr id="125" name="内蒙古"/>
            <p:cNvSpPr>
              <a:spLocks/>
            </p:cNvSpPr>
            <p:nvPr/>
          </p:nvSpPr>
          <p:spPr bwMode="auto">
            <a:xfrm>
              <a:off x="3780707" y="1322468"/>
              <a:ext cx="2556482" cy="2180529"/>
            </a:xfrm>
            <a:custGeom>
              <a:avLst/>
              <a:gdLst>
                <a:gd name="T0" fmla="*/ 2147483646 w 1428"/>
                <a:gd name="T1" fmla="*/ 2147483646 h 1218"/>
                <a:gd name="T2" fmla="*/ 2147483646 w 1428"/>
                <a:gd name="T3" fmla="*/ 2147483646 h 1218"/>
                <a:gd name="T4" fmla="*/ 2147483646 w 1428"/>
                <a:gd name="T5" fmla="*/ 2147483646 h 1218"/>
                <a:gd name="T6" fmla="*/ 2147483646 w 1428"/>
                <a:gd name="T7" fmla="*/ 2147483646 h 1218"/>
                <a:gd name="T8" fmla="*/ 2147483646 w 1428"/>
                <a:gd name="T9" fmla="*/ 2147483646 h 1218"/>
                <a:gd name="T10" fmla="*/ 2147483646 w 1428"/>
                <a:gd name="T11" fmla="*/ 2147483646 h 1218"/>
                <a:gd name="T12" fmla="*/ 2147483646 w 1428"/>
                <a:gd name="T13" fmla="*/ 2147483646 h 1218"/>
                <a:gd name="T14" fmla="*/ 2147483646 w 1428"/>
                <a:gd name="T15" fmla="*/ 2147483646 h 1218"/>
                <a:gd name="T16" fmla="*/ 2147483646 w 1428"/>
                <a:gd name="T17" fmla="*/ 2147483646 h 1218"/>
                <a:gd name="T18" fmla="*/ 2147483646 w 1428"/>
                <a:gd name="T19" fmla="*/ 2147483646 h 1218"/>
                <a:gd name="T20" fmla="*/ 2147483646 w 1428"/>
                <a:gd name="T21" fmla="*/ 2147483646 h 1218"/>
                <a:gd name="T22" fmla="*/ 2147483646 w 1428"/>
                <a:gd name="T23" fmla="*/ 2147483646 h 1218"/>
                <a:gd name="T24" fmla="*/ 2147483646 w 1428"/>
                <a:gd name="T25" fmla="*/ 2147483646 h 1218"/>
                <a:gd name="T26" fmla="*/ 2147483646 w 1428"/>
                <a:gd name="T27" fmla="*/ 2147483646 h 1218"/>
                <a:gd name="T28" fmla="*/ 2147483646 w 1428"/>
                <a:gd name="T29" fmla="*/ 2147483646 h 1218"/>
                <a:gd name="T30" fmla="*/ 2147483646 w 1428"/>
                <a:gd name="T31" fmla="*/ 2147483646 h 1218"/>
                <a:gd name="T32" fmla="*/ 2147483646 w 1428"/>
                <a:gd name="T33" fmla="*/ 2147483646 h 1218"/>
                <a:gd name="T34" fmla="*/ 2147483646 w 1428"/>
                <a:gd name="T35" fmla="*/ 2147483646 h 1218"/>
                <a:gd name="T36" fmla="*/ 2147483646 w 1428"/>
                <a:gd name="T37" fmla="*/ 2147483646 h 1218"/>
                <a:gd name="T38" fmla="*/ 2147483646 w 1428"/>
                <a:gd name="T39" fmla="*/ 2147483646 h 1218"/>
                <a:gd name="T40" fmla="*/ 2147483646 w 1428"/>
                <a:gd name="T41" fmla="*/ 2147483646 h 1218"/>
                <a:gd name="T42" fmla="*/ 2147483646 w 1428"/>
                <a:gd name="T43" fmla="*/ 2147483646 h 1218"/>
                <a:gd name="T44" fmla="*/ 0 w 1428"/>
                <a:gd name="T45" fmla="*/ 2147483646 h 1218"/>
                <a:gd name="T46" fmla="*/ 2147483646 w 1428"/>
                <a:gd name="T47" fmla="*/ 2147483646 h 1218"/>
                <a:gd name="T48" fmla="*/ 2147483646 w 1428"/>
                <a:gd name="T49" fmla="*/ 2147483646 h 1218"/>
                <a:gd name="T50" fmla="*/ 2147483646 w 1428"/>
                <a:gd name="T51" fmla="*/ 2147483646 h 1218"/>
                <a:gd name="T52" fmla="*/ 2147483646 w 1428"/>
                <a:gd name="T53" fmla="*/ 2147483646 h 1218"/>
                <a:gd name="T54" fmla="*/ 2147483646 w 1428"/>
                <a:gd name="T55" fmla="*/ 2147483646 h 1218"/>
                <a:gd name="T56" fmla="*/ 2147483646 w 1428"/>
                <a:gd name="T57" fmla="*/ 2147483646 h 1218"/>
                <a:gd name="T58" fmla="*/ 2147483646 w 1428"/>
                <a:gd name="T59" fmla="*/ 2147483646 h 1218"/>
                <a:gd name="T60" fmla="*/ 2147483646 w 1428"/>
                <a:gd name="T61" fmla="*/ 2147483646 h 1218"/>
                <a:gd name="T62" fmla="*/ 2147483646 w 1428"/>
                <a:gd name="T63" fmla="*/ 2147483646 h 1218"/>
                <a:gd name="T64" fmla="*/ 2147483646 w 1428"/>
                <a:gd name="T65" fmla="*/ 2147483646 h 1218"/>
                <a:gd name="T66" fmla="*/ 2147483646 w 1428"/>
                <a:gd name="T67" fmla="*/ 2147483646 h 1218"/>
                <a:gd name="T68" fmla="*/ 2147483646 w 1428"/>
                <a:gd name="T69" fmla="*/ 2147483646 h 1218"/>
                <a:gd name="T70" fmla="*/ 2147483646 w 1428"/>
                <a:gd name="T71" fmla="*/ 2147483646 h 1218"/>
                <a:gd name="T72" fmla="*/ 2147483646 w 1428"/>
                <a:gd name="T73" fmla="*/ 2147483646 h 1218"/>
                <a:gd name="T74" fmla="*/ 2147483646 w 1428"/>
                <a:gd name="T75" fmla="*/ 2147483646 h 1218"/>
                <a:gd name="T76" fmla="*/ 2147483646 w 1428"/>
                <a:gd name="T77" fmla="*/ 2147483646 h 1218"/>
                <a:gd name="T78" fmla="*/ 2147483646 w 1428"/>
                <a:gd name="T79" fmla="*/ 2147483646 h 1218"/>
                <a:gd name="T80" fmla="*/ 2147483646 w 1428"/>
                <a:gd name="T81" fmla="*/ 2147483646 h 1218"/>
                <a:gd name="T82" fmla="*/ 2147483646 w 1428"/>
                <a:gd name="T83" fmla="*/ 2147483646 h 1218"/>
                <a:gd name="T84" fmla="*/ 2147483646 w 1428"/>
                <a:gd name="T85" fmla="*/ 2147483646 h 1218"/>
                <a:gd name="T86" fmla="*/ 2147483646 w 1428"/>
                <a:gd name="T87" fmla="*/ 2147483646 h 1218"/>
                <a:gd name="T88" fmla="*/ 2147483646 w 1428"/>
                <a:gd name="T89" fmla="*/ 2147483646 h 1218"/>
                <a:gd name="T90" fmla="*/ 2147483646 w 1428"/>
                <a:gd name="T91" fmla="*/ 2147483646 h 1218"/>
                <a:gd name="T92" fmla="*/ 2147483646 w 1428"/>
                <a:gd name="T93" fmla="*/ 2147483646 h 1218"/>
                <a:gd name="T94" fmla="*/ 2147483646 w 1428"/>
                <a:gd name="T95" fmla="*/ 2147483646 h 1218"/>
                <a:gd name="T96" fmla="*/ 2147483646 w 1428"/>
                <a:gd name="T97" fmla="*/ 2147483646 h 1218"/>
                <a:gd name="T98" fmla="*/ 2147483646 w 1428"/>
                <a:gd name="T99" fmla="*/ 2147483646 h 1218"/>
                <a:gd name="T100" fmla="*/ 2147483646 w 1428"/>
                <a:gd name="T101" fmla="*/ 2147483646 h 1218"/>
                <a:gd name="T102" fmla="*/ 2147483646 w 1428"/>
                <a:gd name="T103" fmla="*/ 2147483646 h 1218"/>
                <a:gd name="T104" fmla="*/ 2147483646 w 1428"/>
                <a:gd name="T105" fmla="*/ 2147483646 h 1218"/>
                <a:gd name="T106" fmla="*/ 2147483646 w 1428"/>
                <a:gd name="T107" fmla="*/ 2147483646 h 1218"/>
                <a:gd name="T108" fmla="*/ 2147483646 w 1428"/>
                <a:gd name="T109" fmla="*/ 2147483646 h 1218"/>
                <a:gd name="T110" fmla="*/ 2147483646 w 1428"/>
                <a:gd name="T111" fmla="*/ 2147483646 h 1218"/>
                <a:gd name="T112" fmla="*/ 2147483646 w 1428"/>
                <a:gd name="T113" fmla="*/ 2147483646 h 1218"/>
                <a:gd name="T114" fmla="*/ 2147483646 w 1428"/>
                <a:gd name="T115" fmla="*/ 2147483646 h 1218"/>
                <a:gd name="T116" fmla="*/ 2147483646 w 1428"/>
                <a:gd name="T117" fmla="*/ 2147483646 h 121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28" h="1218">
                  <a:moveTo>
                    <a:pt x="1398" y="128"/>
                  </a:moveTo>
                  <a:lnTo>
                    <a:pt x="1394" y="112"/>
                  </a:lnTo>
                  <a:lnTo>
                    <a:pt x="1378" y="86"/>
                  </a:lnTo>
                  <a:lnTo>
                    <a:pt x="1366" y="80"/>
                  </a:lnTo>
                  <a:lnTo>
                    <a:pt x="1354" y="86"/>
                  </a:lnTo>
                  <a:lnTo>
                    <a:pt x="1348" y="100"/>
                  </a:lnTo>
                  <a:lnTo>
                    <a:pt x="1346" y="102"/>
                  </a:lnTo>
                  <a:lnTo>
                    <a:pt x="1344" y="102"/>
                  </a:lnTo>
                  <a:lnTo>
                    <a:pt x="1322" y="106"/>
                  </a:lnTo>
                  <a:lnTo>
                    <a:pt x="1318" y="108"/>
                  </a:lnTo>
                  <a:lnTo>
                    <a:pt x="1316" y="112"/>
                  </a:lnTo>
                  <a:lnTo>
                    <a:pt x="1310" y="116"/>
                  </a:lnTo>
                  <a:lnTo>
                    <a:pt x="1298" y="126"/>
                  </a:lnTo>
                  <a:lnTo>
                    <a:pt x="1296" y="128"/>
                  </a:lnTo>
                  <a:lnTo>
                    <a:pt x="1286" y="130"/>
                  </a:lnTo>
                  <a:lnTo>
                    <a:pt x="1276" y="126"/>
                  </a:lnTo>
                  <a:lnTo>
                    <a:pt x="1264" y="118"/>
                  </a:lnTo>
                  <a:lnTo>
                    <a:pt x="1262" y="116"/>
                  </a:lnTo>
                  <a:lnTo>
                    <a:pt x="1244" y="96"/>
                  </a:lnTo>
                  <a:lnTo>
                    <a:pt x="1240" y="90"/>
                  </a:lnTo>
                  <a:lnTo>
                    <a:pt x="1238" y="84"/>
                  </a:lnTo>
                  <a:lnTo>
                    <a:pt x="1238" y="62"/>
                  </a:lnTo>
                  <a:lnTo>
                    <a:pt x="1238" y="60"/>
                  </a:lnTo>
                  <a:lnTo>
                    <a:pt x="1242" y="56"/>
                  </a:lnTo>
                  <a:lnTo>
                    <a:pt x="1218" y="48"/>
                  </a:lnTo>
                  <a:lnTo>
                    <a:pt x="1218" y="56"/>
                  </a:lnTo>
                  <a:lnTo>
                    <a:pt x="1216" y="60"/>
                  </a:lnTo>
                  <a:lnTo>
                    <a:pt x="1210" y="64"/>
                  </a:lnTo>
                  <a:lnTo>
                    <a:pt x="1202" y="68"/>
                  </a:lnTo>
                  <a:lnTo>
                    <a:pt x="1200" y="68"/>
                  </a:lnTo>
                  <a:lnTo>
                    <a:pt x="1200" y="66"/>
                  </a:lnTo>
                  <a:lnTo>
                    <a:pt x="1188" y="64"/>
                  </a:lnTo>
                  <a:lnTo>
                    <a:pt x="1190" y="72"/>
                  </a:lnTo>
                  <a:lnTo>
                    <a:pt x="1170" y="60"/>
                  </a:lnTo>
                  <a:lnTo>
                    <a:pt x="1168" y="60"/>
                  </a:lnTo>
                  <a:lnTo>
                    <a:pt x="1168" y="58"/>
                  </a:lnTo>
                  <a:lnTo>
                    <a:pt x="1164" y="46"/>
                  </a:lnTo>
                  <a:lnTo>
                    <a:pt x="1162" y="32"/>
                  </a:lnTo>
                  <a:lnTo>
                    <a:pt x="1164" y="22"/>
                  </a:lnTo>
                  <a:lnTo>
                    <a:pt x="1166" y="16"/>
                  </a:lnTo>
                  <a:lnTo>
                    <a:pt x="1172" y="6"/>
                  </a:lnTo>
                  <a:lnTo>
                    <a:pt x="1170" y="0"/>
                  </a:lnTo>
                  <a:lnTo>
                    <a:pt x="1150" y="2"/>
                  </a:lnTo>
                  <a:lnTo>
                    <a:pt x="1142" y="4"/>
                  </a:lnTo>
                  <a:lnTo>
                    <a:pt x="1136" y="8"/>
                  </a:lnTo>
                  <a:lnTo>
                    <a:pt x="1132" y="14"/>
                  </a:lnTo>
                  <a:lnTo>
                    <a:pt x="1128" y="22"/>
                  </a:lnTo>
                  <a:lnTo>
                    <a:pt x="1116" y="40"/>
                  </a:lnTo>
                  <a:lnTo>
                    <a:pt x="1128" y="40"/>
                  </a:lnTo>
                  <a:lnTo>
                    <a:pt x="1130" y="40"/>
                  </a:lnTo>
                  <a:lnTo>
                    <a:pt x="1140" y="44"/>
                  </a:lnTo>
                  <a:lnTo>
                    <a:pt x="1142" y="44"/>
                  </a:lnTo>
                  <a:lnTo>
                    <a:pt x="1142" y="46"/>
                  </a:lnTo>
                  <a:lnTo>
                    <a:pt x="1142" y="48"/>
                  </a:lnTo>
                  <a:lnTo>
                    <a:pt x="1144" y="64"/>
                  </a:lnTo>
                  <a:lnTo>
                    <a:pt x="1150" y="80"/>
                  </a:lnTo>
                  <a:lnTo>
                    <a:pt x="1150" y="82"/>
                  </a:lnTo>
                  <a:lnTo>
                    <a:pt x="1150" y="84"/>
                  </a:lnTo>
                  <a:lnTo>
                    <a:pt x="1122" y="136"/>
                  </a:lnTo>
                  <a:lnTo>
                    <a:pt x="1120" y="142"/>
                  </a:lnTo>
                  <a:lnTo>
                    <a:pt x="1118" y="154"/>
                  </a:lnTo>
                  <a:lnTo>
                    <a:pt x="1114" y="190"/>
                  </a:lnTo>
                  <a:lnTo>
                    <a:pt x="1114" y="192"/>
                  </a:lnTo>
                  <a:lnTo>
                    <a:pt x="1104" y="212"/>
                  </a:lnTo>
                  <a:lnTo>
                    <a:pt x="1110" y="220"/>
                  </a:lnTo>
                  <a:lnTo>
                    <a:pt x="1110" y="222"/>
                  </a:lnTo>
                  <a:lnTo>
                    <a:pt x="1110" y="236"/>
                  </a:lnTo>
                  <a:lnTo>
                    <a:pt x="1110" y="242"/>
                  </a:lnTo>
                  <a:lnTo>
                    <a:pt x="1108" y="244"/>
                  </a:lnTo>
                  <a:lnTo>
                    <a:pt x="1106" y="244"/>
                  </a:lnTo>
                  <a:lnTo>
                    <a:pt x="1098" y="250"/>
                  </a:lnTo>
                  <a:lnTo>
                    <a:pt x="1088" y="262"/>
                  </a:lnTo>
                  <a:lnTo>
                    <a:pt x="1052" y="302"/>
                  </a:lnTo>
                  <a:lnTo>
                    <a:pt x="1050" y="304"/>
                  </a:lnTo>
                  <a:lnTo>
                    <a:pt x="1048" y="304"/>
                  </a:lnTo>
                  <a:lnTo>
                    <a:pt x="1046" y="302"/>
                  </a:lnTo>
                  <a:lnTo>
                    <a:pt x="1030" y="292"/>
                  </a:lnTo>
                  <a:lnTo>
                    <a:pt x="1020" y="282"/>
                  </a:lnTo>
                  <a:lnTo>
                    <a:pt x="1014" y="280"/>
                  </a:lnTo>
                  <a:lnTo>
                    <a:pt x="1008" y="278"/>
                  </a:lnTo>
                  <a:lnTo>
                    <a:pt x="982" y="276"/>
                  </a:lnTo>
                  <a:lnTo>
                    <a:pt x="982" y="314"/>
                  </a:lnTo>
                  <a:lnTo>
                    <a:pt x="966" y="384"/>
                  </a:lnTo>
                  <a:lnTo>
                    <a:pt x="964" y="392"/>
                  </a:lnTo>
                  <a:lnTo>
                    <a:pt x="964" y="402"/>
                  </a:lnTo>
                  <a:lnTo>
                    <a:pt x="962" y="432"/>
                  </a:lnTo>
                  <a:lnTo>
                    <a:pt x="968" y="440"/>
                  </a:lnTo>
                  <a:lnTo>
                    <a:pt x="974" y="430"/>
                  </a:lnTo>
                  <a:lnTo>
                    <a:pt x="974" y="428"/>
                  </a:lnTo>
                  <a:lnTo>
                    <a:pt x="994" y="420"/>
                  </a:lnTo>
                  <a:lnTo>
                    <a:pt x="1044" y="428"/>
                  </a:lnTo>
                  <a:lnTo>
                    <a:pt x="1050" y="420"/>
                  </a:lnTo>
                  <a:lnTo>
                    <a:pt x="1058" y="408"/>
                  </a:lnTo>
                  <a:lnTo>
                    <a:pt x="1060" y="406"/>
                  </a:lnTo>
                  <a:lnTo>
                    <a:pt x="1080" y="402"/>
                  </a:lnTo>
                  <a:lnTo>
                    <a:pt x="1106" y="400"/>
                  </a:lnTo>
                  <a:lnTo>
                    <a:pt x="1112" y="404"/>
                  </a:lnTo>
                  <a:lnTo>
                    <a:pt x="1120" y="410"/>
                  </a:lnTo>
                  <a:lnTo>
                    <a:pt x="1136" y="428"/>
                  </a:lnTo>
                  <a:lnTo>
                    <a:pt x="1158" y="440"/>
                  </a:lnTo>
                  <a:lnTo>
                    <a:pt x="1174" y="452"/>
                  </a:lnTo>
                  <a:lnTo>
                    <a:pt x="1184" y="462"/>
                  </a:lnTo>
                  <a:lnTo>
                    <a:pt x="1190" y="472"/>
                  </a:lnTo>
                  <a:lnTo>
                    <a:pt x="1192" y="480"/>
                  </a:lnTo>
                  <a:lnTo>
                    <a:pt x="1190" y="488"/>
                  </a:lnTo>
                  <a:lnTo>
                    <a:pt x="1186" y="492"/>
                  </a:lnTo>
                  <a:lnTo>
                    <a:pt x="1184" y="496"/>
                  </a:lnTo>
                  <a:lnTo>
                    <a:pt x="1174" y="498"/>
                  </a:lnTo>
                  <a:lnTo>
                    <a:pt x="1172" y="498"/>
                  </a:lnTo>
                  <a:lnTo>
                    <a:pt x="1126" y="498"/>
                  </a:lnTo>
                  <a:lnTo>
                    <a:pt x="1112" y="498"/>
                  </a:lnTo>
                  <a:lnTo>
                    <a:pt x="1102" y="500"/>
                  </a:lnTo>
                  <a:lnTo>
                    <a:pt x="1084" y="512"/>
                  </a:lnTo>
                  <a:lnTo>
                    <a:pt x="1054" y="532"/>
                  </a:lnTo>
                  <a:lnTo>
                    <a:pt x="1042" y="536"/>
                  </a:lnTo>
                  <a:lnTo>
                    <a:pt x="1034" y="538"/>
                  </a:lnTo>
                  <a:lnTo>
                    <a:pt x="1018" y="540"/>
                  </a:lnTo>
                  <a:lnTo>
                    <a:pt x="1010" y="580"/>
                  </a:lnTo>
                  <a:lnTo>
                    <a:pt x="1004" y="596"/>
                  </a:lnTo>
                  <a:lnTo>
                    <a:pt x="1000" y="602"/>
                  </a:lnTo>
                  <a:lnTo>
                    <a:pt x="996" y="606"/>
                  </a:lnTo>
                  <a:lnTo>
                    <a:pt x="990" y="610"/>
                  </a:lnTo>
                  <a:lnTo>
                    <a:pt x="984" y="614"/>
                  </a:lnTo>
                  <a:lnTo>
                    <a:pt x="966" y="620"/>
                  </a:lnTo>
                  <a:lnTo>
                    <a:pt x="956" y="622"/>
                  </a:lnTo>
                  <a:lnTo>
                    <a:pt x="946" y="626"/>
                  </a:lnTo>
                  <a:lnTo>
                    <a:pt x="926" y="634"/>
                  </a:lnTo>
                  <a:lnTo>
                    <a:pt x="914" y="664"/>
                  </a:lnTo>
                  <a:lnTo>
                    <a:pt x="912" y="664"/>
                  </a:lnTo>
                  <a:lnTo>
                    <a:pt x="910" y="664"/>
                  </a:lnTo>
                  <a:lnTo>
                    <a:pt x="874" y="680"/>
                  </a:lnTo>
                  <a:lnTo>
                    <a:pt x="872" y="680"/>
                  </a:lnTo>
                  <a:lnTo>
                    <a:pt x="854" y="676"/>
                  </a:lnTo>
                  <a:lnTo>
                    <a:pt x="834" y="670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6" y="660"/>
                  </a:lnTo>
                  <a:lnTo>
                    <a:pt x="798" y="660"/>
                  </a:lnTo>
                  <a:lnTo>
                    <a:pt x="790" y="662"/>
                  </a:lnTo>
                  <a:lnTo>
                    <a:pt x="784" y="672"/>
                  </a:lnTo>
                  <a:lnTo>
                    <a:pt x="778" y="684"/>
                  </a:lnTo>
                  <a:lnTo>
                    <a:pt x="776" y="698"/>
                  </a:lnTo>
                  <a:lnTo>
                    <a:pt x="776" y="710"/>
                  </a:lnTo>
                  <a:lnTo>
                    <a:pt x="778" y="722"/>
                  </a:lnTo>
                  <a:lnTo>
                    <a:pt x="782" y="728"/>
                  </a:lnTo>
                  <a:lnTo>
                    <a:pt x="786" y="728"/>
                  </a:lnTo>
                  <a:lnTo>
                    <a:pt x="794" y="724"/>
                  </a:lnTo>
                  <a:lnTo>
                    <a:pt x="794" y="748"/>
                  </a:lnTo>
                  <a:lnTo>
                    <a:pt x="794" y="756"/>
                  </a:lnTo>
                  <a:lnTo>
                    <a:pt x="792" y="760"/>
                  </a:lnTo>
                  <a:lnTo>
                    <a:pt x="790" y="764"/>
                  </a:lnTo>
                  <a:lnTo>
                    <a:pt x="786" y="768"/>
                  </a:lnTo>
                  <a:lnTo>
                    <a:pt x="776" y="774"/>
                  </a:lnTo>
                  <a:lnTo>
                    <a:pt x="764" y="778"/>
                  </a:lnTo>
                  <a:lnTo>
                    <a:pt x="758" y="780"/>
                  </a:lnTo>
                  <a:lnTo>
                    <a:pt x="750" y="786"/>
                  </a:lnTo>
                  <a:lnTo>
                    <a:pt x="738" y="798"/>
                  </a:lnTo>
                  <a:lnTo>
                    <a:pt x="724" y="818"/>
                  </a:lnTo>
                  <a:lnTo>
                    <a:pt x="708" y="844"/>
                  </a:lnTo>
                  <a:lnTo>
                    <a:pt x="706" y="844"/>
                  </a:lnTo>
                  <a:lnTo>
                    <a:pt x="682" y="860"/>
                  </a:lnTo>
                  <a:lnTo>
                    <a:pt x="688" y="860"/>
                  </a:lnTo>
                  <a:lnTo>
                    <a:pt x="688" y="862"/>
                  </a:lnTo>
                  <a:lnTo>
                    <a:pt x="688" y="864"/>
                  </a:lnTo>
                  <a:lnTo>
                    <a:pt x="686" y="868"/>
                  </a:lnTo>
                  <a:lnTo>
                    <a:pt x="678" y="868"/>
                  </a:lnTo>
                  <a:lnTo>
                    <a:pt x="610" y="868"/>
                  </a:lnTo>
                  <a:lnTo>
                    <a:pt x="584" y="868"/>
                  </a:lnTo>
                  <a:lnTo>
                    <a:pt x="558" y="870"/>
                  </a:lnTo>
                  <a:lnTo>
                    <a:pt x="532" y="874"/>
                  </a:lnTo>
                  <a:lnTo>
                    <a:pt x="510" y="882"/>
                  </a:lnTo>
                  <a:lnTo>
                    <a:pt x="488" y="890"/>
                  </a:lnTo>
                  <a:lnTo>
                    <a:pt x="468" y="900"/>
                  </a:lnTo>
                  <a:lnTo>
                    <a:pt x="450" y="914"/>
                  </a:lnTo>
                  <a:lnTo>
                    <a:pt x="434" y="928"/>
                  </a:lnTo>
                  <a:lnTo>
                    <a:pt x="432" y="930"/>
                  </a:lnTo>
                  <a:lnTo>
                    <a:pt x="430" y="930"/>
                  </a:lnTo>
                  <a:lnTo>
                    <a:pt x="402" y="934"/>
                  </a:lnTo>
                  <a:lnTo>
                    <a:pt x="400" y="934"/>
                  </a:lnTo>
                  <a:lnTo>
                    <a:pt x="398" y="934"/>
                  </a:lnTo>
                  <a:lnTo>
                    <a:pt x="390" y="916"/>
                  </a:lnTo>
                  <a:lnTo>
                    <a:pt x="362" y="922"/>
                  </a:lnTo>
                  <a:lnTo>
                    <a:pt x="350" y="922"/>
                  </a:lnTo>
                  <a:lnTo>
                    <a:pt x="336" y="920"/>
                  </a:lnTo>
                  <a:lnTo>
                    <a:pt x="320" y="916"/>
                  </a:lnTo>
                  <a:lnTo>
                    <a:pt x="304" y="908"/>
                  </a:lnTo>
                  <a:lnTo>
                    <a:pt x="290" y="900"/>
                  </a:lnTo>
                  <a:lnTo>
                    <a:pt x="274" y="892"/>
                  </a:lnTo>
                  <a:lnTo>
                    <a:pt x="246" y="872"/>
                  </a:lnTo>
                  <a:lnTo>
                    <a:pt x="238" y="866"/>
                  </a:lnTo>
                  <a:lnTo>
                    <a:pt x="226" y="860"/>
                  </a:lnTo>
                  <a:lnTo>
                    <a:pt x="214" y="856"/>
                  </a:lnTo>
                  <a:lnTo>
                    <a:pt x="202" y="854"/>
                  </a:lnTo>
                  <a:lnTo>
                    <a:pt x="176" y="852"/>
                  </a:lnTo>
                  <a:lnTo>
                    <a:pt x="148" y="856"/>
                  </a:lnTo>
                  <a:lnTo>
                    <a:pt x="116" y="858"/>
                  </a:lnTo>
                  <a:lnTo>
                    <a:pt x="86" y="856"/>
                  </a:lnTo>
                  <a:lnTo>
                    <a:pt x="68" y="854"/>
                  </a:lnTo>
                  <a:lnTo>
                    <a:pt x="48" y="852"/>
                  </a:lnTo>
                  <a:lnTo>
                    <a:pt x="2" y="838"/>
                  </a:lnTo>
                  <a:lnTo>
                    <a:pt x="0" y="844"/>
                  </a:lnTo>
                  <a:lnTo>
                    <a:pt x="2" y="844"/>
                  </a:lnTo>
                  <a:lnTo>
                    <a:pt x="2" y="852"/>
                  </a:lnTo>
                  <a:lnTo>
                    <a:pt x="10" y="868"/>
                  </a:lnTo>
                  <a:lnTo>
                    <a:pt x="26" y="888"/>
                  </a:lnTo>
                  <a:lnTo>
                    <a:pt x="28" y="892"/>
                  </a:lnTo>
                  <a:lnTo>
                    <a:pt x="24" y="906"/>
                  </a:lnTo>
                  <a:lnTo>
                    <a:pt x="24" y="908"/>
                  </a:lnTo>
                  <a:lnTo>
                    <a:pt x="14" y="920"/>
                  </a:lnTo>
                  <a:lnTo>
                    <a:pt x="24" y="930"/>
                  </a:lnTo>
                  <a:lnTo>
                    <a:pt x="30" y="936"/>
                  </a:lnTo>
                  <a:lnTo>
                    <a:pt x="30" y="940"/>
                  </a:lnTo>
                  <a:lnTo>
                    <a:pt x="34" y="956"/>
                  </a:lnTo>
                  <a:lnTo>
                    <a:pt x="46" y="968"/>
                  </a:lnTo>
                  <a:lnTo>
                    <a:pt x="46" y="970"/>
                  </a:lnTo>
                  <a:lnTo>
                    <a:pt x="46" y="980"/>
                  </a:lnTo>
                  <a:lnTo>
                    <a:pt x="46" y="988"/>
                  </a:lnTo>
                  <a:lnTo>
                    <a:pt x="54" y="994"/>
                  </a:lnTo>
                  <a:lnTo>
                    <a:pt x="58" y="992"/>
                  </a:lnTo>
                  <a:lnTo>
                    <a:pt x="60" y="990"/>
                  </a:lnTo>
                  <a:lnTo>
                    <a:pt x="64" y="982"/>
                  </a:lnTo>
                  <a:lnTo>
                    <a:pt x="72" y="980"/>
                  </a:lnTo>
                  <a:lnTo>
                    <a:pt x="78" y="976"/>
                  </a:lnTo>
                  <a:lnTo>
                    <a:pt x="120" y="972"/>
                  </a:lnTo>
                  <a:lnTo>
                    <a:pt x="138" y="966"/>
                  </a:lnTo>
                  <a:lnTo>
                    <a:pt x="142" y="964"/>
                  </a:lnTo>
                  <a:lnTo>
                    <a:pt x="150" y="984"/>
                  </a:lnTo>
                  <a:lnTo>
                    <a:pt x="150" y="990"/>
                  </a:lnTo>
                  <a:lnTo>
                    <a:pt x="148" y="996"/>
                  </a:lnTo>
                  <a:lnTo>
                    <a:pt x="126" y="1028"/>
                  </a:lnTo>
                  <a:lnTo>
                    <a:pt x="126" y="1034"/>
                  </a:lnTo>
                  <a:lnTo>
                    <a:pt x="138" y="1044"/>
                  </a:lnTo>
                  <a:lnTo>
                    <a:pt x="148" y="1052"/>
                  </a:lnTo>
                  <a:lnTo>
                    <a:pt x="156" y="1060"/>
                  </a:lnTo>
                  <a:lnTo>
                    <a:pt x="162" y="1064"/>
                  </a:lnTo>
                  <a:lnTo>
                    <a:pt x="170" y="1068"/>
                  </a:lnTo>
                  <a:lnTo>
                    <a:pt x="178" y="1076"/>
                  </a:lnTo>
                  <a:lnTo>
                    <a:pt x="178" y="1078"/>
                  </a:lnTo>
                  <a:lnTo>
                    <a:pt x="186" y="1082"/>
                  </a:lnTo>
                  <a:lnTo>
                    <a:pt x="190" y="1082"/>
                  </a:lnTo>
                  <a:lnTo>
                    <a:pt x="192" y="1092"/>
                  </a:lnTo>
                  <a:lnTo>
                    <a:pt x="194" y="1100"/>
                  </a:lnTo>
                  <a:lnTo>
                    <a:pt x="196" y="1112"/>
                  </a:lnTo>
                  <a:lnTo>
                    <a:pt x="216" y="1116"/>
                  </a:lnTo>
                  <a:lnTo>
                    <a:pt x="218" y="1116"/>
                  </a:lnTo>
                  <a:lnTo>
                    <a:pt x="218" y="1118"/>
                  </a:lnTo>
                  <a:lnTo>
                    <a:pt x="220" y="1120"/>
                  </a:lnTo>
                  <a:lnTo>
                    <a:pt x="226" y="1130"/>
                  </a:lnTo>
                  <a:lnTo>
                    <a:pt x="242" y="1136"/>
                  </a:lnTo>
                  <a:lnTo>
                    <a:pt x="252" y="1130"/>
                  </a:lnTo>
                  <a:lnTo>
                    <a:pt x="250" y="1124"/>
                  </a:lnTo>
                  <a:lnTo>
                    <a:pt x="240" y="1114"/>
                  </a:lnTo>
                  <a:lnTo>
                    <a:pt x="242" y="1112"/>
                  </a:lnTo>
                  <a:lnTo>
                    <a:pt x="250" y="1094"/>
                  </a:lnTo>
                  <a:lnTo>
                    <a:pt x="270" y="1094"/>
                  </a:lnTo>
                  <a:lnTo>
                    <a:pt x="270" y="1096"/>
                  </a:lnTo>
                  <a:lnTo>
                    <a:pt x="298" y="1104"/>
                  </a:lnTo>
                  <a:lnTo>
                    <a:pt x="314" y="1102"/>
                  </a:lnTo>
                  <a:lnTo>
                    <a:pt x="326" y="1092"/>
                  </a:lnTo>
                  <a:lnTo>
                    <a:pt x="334" y="1080"/>
                  </a:lnTo>
                  <a:lnTo>
                    <a:pt x="342" y="1074"/>
                  </a:lnTo>
                  <a:lnTo>
                    <a:pt x="348" y="1070"/>
                  </a:lnTo>
                  <a:lnTo>
                    <a:pt x="354" y="1072"/>
                  </a:lnTo>
                  <a:lnTo>
                    <a:pt x="360" y="1070"/>
                  </a:lnTo>
                  <a:lnTo>
                    <a:pt x="368" y="1072"/>
                  </a:lnTo>
                  <a:lnTo>
                    <a:pt x="374" y="1072"/>
                  </a:lnTo>
                  <a:lnTo>
                    <a:pt x="374" y="1076"/>
                  </a:lnTo>
                  <a:lnTo>
                    <a:pt x="378" y="1084"/>
                  </a:lnTo>
                  <a:lnTo>
                    <a:pt x="382" y="1096"/>
                  </a:lnTo>
                  <a:lnTo>
                    <a:pt x="386" y="1108"/>
                  </a:lnTo>
                  <a:lnTo>
                    <a:pt x="386" y="1110"/>
                  </a:lnTo>
                  <a:lnTo>
                    <a:pt x="382" y="1124"/>
                  </a:lnTo>
                  <a:lnTo>
                    <a:pt x="368" y="1140"/>
                  </a:lnTo>
                  <a:lnTo>
                    <a:pt x="366" y="1142"/>
                  </a:lnTo>
                  <a:lnTo>
                    <a:pt x="338" y="1154"/>
                  </a:lnTo>
                  <a:lnTo>
                    <a:pt x="334" y="1162"/>
                  </a:lnTo>
                  <a:lnTo>
                    <a:pt x="330" y="1186"/>
                  </a:lnTo>
                  <a:lnTo>
                    <a:pt x="332" y="1196"/>
                  </a:lnTo>
                  <a:lnTo>
                    <a:pt x="340" y="1208"/>
                  </a:lnTo>
                  <a:lnTo>
                    <a:pt x="342" y="1212"/>
                  </a:lnTo>
                  <a:lnTo>
                    <a:pt x="352" y="1218"/>
                  </a:lnTo>
                  <a:lnTo>
                    <a:pt x="386" y="1218"/>
                  </a:lnTo>
                  <a:lnTo>
                    <a:pt x="414" y="1214"/>
                  </a:lnTo>
                  <a:lnTo>
                    <a:pt x="418" y="1210"/>
                  </a:lnTo>
                  <a:lnTo>
                    <a:pt x="424" y="1204"/>
                  </a:lnTo>
                  <a:lnTo>
                    <a:pt x="428" y="1204"/>
                  </a:lnTo>
                  <a:lnTo>
                    <a:pt x="448" y="1206"/>
                  </a:lnTo>
                  <a:lnTo>
                    <a:pt x="450" y="1204"/>
                  </a:lnTo>
                  <a:lnTo>
                    <a:pt x="448" y="1196"/>
                  </a:lnTo>
                  <a:lnTo>
                    <a:pt x="450" y="1188"/>
                  </a:lnTo>
                  <a:lnTo>
                    <a:pt x="458" y="1174"/>
                  </a:lnTo>
                  <a:lnTo>
                    <a:pt x="458" y="1148"/>
                  </a:lnTo>
                  <a:lnTo>
                    <a:pt x="474" y="1106"/>
                  </a:lnTo>
                  <a:lnTo>
                    <a:pt x="474" y="1104"/>
                  </a:lnTo>
                  <a:lnTo>
                    <a:pt x="500" y="1084"/>
                  </a:lnTo>
                  <a:lnTo>
                    <a:pt x="502" y="1082"/>
                  </a:lnTo>
                  <a:lnTo>
                    <a:pt x="522" y="1092"/>
                  </a:lnTo>
                  <a:lnTo>
                    <a:pt x="536" y="1102"/>
                  </a:lnTo>
                  <a:lnTo>
                    <a:pt x="538" y="1108"/>
                  </a:lnTo>
                  <a:lnTo>
                    <a:pt x="540" y="1110"/>
                  </a:lnTo>
                  <a:lnTo>
                    <a:pt x="538" y="1128"/>
                  </a:lnTo>
                  <a:lnTo>
                    <a:pt x="530" y="1140"/>
                  </a:lnTo>
                  <a:lnTo>
                    <a:pt x="526" y="1156"/>
                  </a:lnTo>
                  <a:lnTo>
                    <a:pt x="526" y="1172"/>
                  </a:lnTo>
                  <a:lnTo>
                    <a:pt x="530" y="1180"/>
                  </a:lnTo>
                  <a:lnTo>
                    <a:pt x="538" y="1180"/>
                  </a:lnTo>
                  <a:lnTo>
                    <a:pt x="540" y="1180"/>
                  </a:lnTo>
                  <a:lnTo>
                    <a:pt x="552" y="1180"/>
                  </a:lnTo>
                  <a:lnTo>
                    <a:pt x="556" y="1182"/>
                  </a:lnTo>
                  <a:lnTo>
                    <a:pt x="560" y="1186"/>
                  </a:lnTo>
                  <a:lnTo>
                    <a:pt x="566" y="1196"/>
                  </a:lnTo>
                  <a:lnTo>
                    <a:pt x="572" y="1200"/>
                  </a:lnTo>
                  <a:lnTo>
                    <a:pt x="574" y="1200"/>
                  </a:lnTo>
                  <a:lnTo>
                    <a:pt x="602" y="1212"/>
                  </a:lnTo>
                  <a:lnTo>
                    <a:pt x="614" y="1216"/>
                  </a:lnTo>
                  <a:lnTo>
                    <a:pt x="630" y="1214"/>
                  </a:lnTo>
                  <a:lnTo>
                    <a:pt x="638" y="1204"/>
                  </a:lnTo>
                  <a:lnTo>
                    <a:pt x="646" y="1164"/>
                  </a:lnTo>
                  <a:lnTo>
                    <a:pt x="648" y="1144"/>
                  </a:lnTo>
                  <a:lnTo>
                    <a:pt x="648" y="1142"/>
                  </a:lnTo>
                  <a:lnTo>
                    <a:pt x="650" y="1140"/>
                  </a:lnTo>
                  <a:lnTo>
                    <a:pt x="666" y="1128"/>
                  </a:lnTo>
                  <a:lnTo>
                    <a:pt x="674" y="1116"/>
                  </a:lnTo>
                  <a:lnTo>
                    <a:pt x="690" y="1108"/>
                  </a:lnTo>
                  <a:lnTo>
                    <a:pt x="700" y="1102"/>
                  </a:lnTo>
                  <a:lnTo>
                    <a:pt x="712" y="1098"/>
                  </a:lnTo>
                  <a:lnTo>
                    <a:pt x="706" y="1074"/>
                  </a:lnTo>
                  <a:lnTo>
                    <a:pt x="734" y="1076"/>
                  </a:lnTo>
                  <a:lnTo>
                    <a:pt x="734" y="1078"/>
                  </a:lnTo>
                  <a:lnTo>
                    <a:pt x="748" y="1084"/>
                  </a:lnTo>
                  <a:lnTo>
                    <a:pt x="748" y="1082"/>
                  </a:lnTo>
                  <a:lnTo>
                    <a:pt x="752" y="1068"/>
                  </a:lnTo>
                  <a:lnTo>
                    <a:pt x="752" y="1064"/>
                  </a:lnTo>
                  <a:lnTo>
                    <a:pt x="754" y="1066"/>
                  </a:lnTo>
                  <a:lnTo>
                    <a:pt x="756" y="1066"/>
                  </a:lnTo>
                  <a:lnTo>
                    <a:pt x="768" y="1068"/>
                  </a:lnTo>
                  <a:lnTo>
                    <a:pt x="774" y="1068"/>
                  </a:lnTo>
                  <a:lnTo>
                    <a:pt x="786" y="1056"/>
                  </a:lnTo>
                  <a:lnTo>
                    <a:pt x="788" y="1056"/>
                  </a:lnTo>
                  <a:lnTo>
                    <a:pt x="788" y="1054"/>
                  </a:lnTo>
                  <a:lnTo>
                    <a:pt x="790" y="1054"/>
                  </a:lnTo>
                  <a:lnTo>
                    <a:pt x="806" y="1052"/>
                  </a:lnTo>
                  <a:lnTo>
                    <a:pt x="818" y="1038"/>
                  </a:lnTo>
                  <a:lnTo>
                    <a:pt x="826" y="1028"/>
                  </a:lnTo>
                  <a:lnTo>
                    <a:pt x="826" y="1016"/>
                  </a:lnTo>
                  <a:lnTo>
                    <a:pt x="828" y="1010"/>
                  </a:lnTo>
                  <a:lnTo>
                    <a:pt x="834" y="1004"/>
                  </a:lnTo>
                  <a:lnTo>
                    <a:pt x="836" y="1004"/>
                  </a:lnTo>
                  <a:lnTo>
                    <a:pt x="850" y="1006"/>
                  </a:lnTo>
                  <a:lnTo>
                    <a:pt x="858" y="1002"/>
                  </a:lnTo>
                  <a:lnTo>
                    <a:pt x="860" y="992"/>
                  </a:lnTo>
                  <a:lnTo>
                    <a:pt x="876" y="986"/>
                  </a:lnTo>
                  <a:lnTo>
                    <a:pt x="878" y="986"/>
                  </a:lnTo>
                  <a:lnTo>
                    <a:pt x="898" y="988"/>
                  </a:lnTo>
                  <a:lnTo>
                    <a:pt x="914" y="984"/>
                  </a:lnTo>
                  <a:lnTo>
                    <a:pt x="922" y="976"/>
                  </a:lnTo>
                  <a:lnTo>
                    <a:pt x="930" y="962"/>
                  </a:lnTo>
                  <a:lnTo>
                    <a:pt x="918" y="950"/>
                  </a:lnTo>
                  <a:lnTo>
                    <a:pt x="918" y="948"/>
                  </a:lnTo>
                  <a:lnTo>
                    <a:pt x="914" y="940"/>
                  </a:lnTo>
                  <a:lnTo>
                    <a:pt x="912" y="924"/>
                  </a:lnTo>
                  <a:lnTo>
                    <a:pt x="918" y="912"/>
                  </a:lnTo>
                  <a:lnTo>
                    <a:pt x="920" y="904"/>
                  </a:lnTo>
                  <a:lnTo>
                    <a:pt x="928" y="896"/>
                  </a:lnTo>
                  <a:lnTo>
                    <a:pt x="936" y="878"/>
                  </a:lnTo>
                  <a:lnTo>
                    <a:pt x="936" y="876"/>
                  </a:lnTo>
                  <a:lnTo>
                    <a:pt x="938" y="876"/>
                  </a:lnTo>
                  <a:lnTo>
                    <a:pt x="946" y="864"/>
                  </a:lnTo>
                  <a:lnTo>
                    <a:pt x="958" y="840"/>
                  </a:lnTo>
                  <a:lnTo>
                    <a:pt x="968" y="856"/>
                  </a:lnTo>
                  <a:lnTo>
                    <a:pt x="970" y="856"/>
                  </a:lnTo>
                  <a:lnTo>
                    <a:pt x="970" y="858"/>
                  </a:lnTo>
                  <a:lnTo>
                    <a:pt x="974" y="874"/>
                  </a:lnTo>
                  <a:lnTo>
                    <a:pt x="976" y="890"/>
                  </a:lnTo>
                  <a:lnTo>
                    <a:pt x="986" y="896"/>
                  </a:lnTo>
                  <a:lnTo>
                    <a:pt x="988" y="896"/>
                  </a:lnTo>
                  <a:lnTo>
                    <a:pt x="990" y="896"/>
                  </a:lnTo>
                  <a:lnTo>
                    <a:pt x="992" y="896"/>
                  </a:lnTo>
                  <a:lnTo>
                    <a:pt x="1002" y="880"/>
                  </a:lnTo>
                  <a:lnTo>
                    <a:pt x="1006" y="864"/>
                  </a:lnTo>
                  <a:lnTo>
                    <a:pt x="1010" y="864"/>
                  </a:lnTo>
                  <a:lnTo>
                    <a:pt x="1012" y="864"/>
                  </a:lnTo>
                  <a:lnTo>
                    <a:pt x="1034" y="872"/>
                  </a:lnTo>
                  <a:lnTo>
                    <a:pt x="1046" y="864"/>
                  </a:lnTo>
                  <a:lnTo>
                    <a:pt x="1048" y="864"/>
                  </a:lnTo>
                  <a:lnTo>
                    <a:pt x="1060" y="862"/>
                  </a:lnTo>
                  <a:lnTo>
                    <a:pt x="1068" y="848"/>
                  </a:lnTo>
                  <a:lnTo>
                    <a:pt x="1068" y="832"/>
                  </a:lnTo>
                  <a:lnTo>
                    <a:pt x="1074" y="806"/>
                  </a:lnTo>
                  <a:lnTo>
                    <a:pt x="1074" y="808"/>
                  </a:lnTo>
                  <a:lnTo>
                    <a:pt x="1078" y="808"/>
                  </a:lnTo>
                  <a:lnTo>
                    <a:pt x="1094" y="812"/>
                  </a:lnTo>
                  <a:lnTo>
                    <a:pt x="1102" y="796"/>
                  </a:lnTo>
                  <a:lnTo>
                    <a:pt x="1104" y="796"/>
                  </a:lnTo>
                  <a:lnTo>
                    <a:pt x="1106" y="796"/>
                  </a:lnTo>
                  <a:lnTo>
                    <a:pt x="1122" y="796"/>
                  </a:lnTo>
                  <a:lnTo>
                    <a:pt x="1124" y="796"/>
                  </a:lnTo>
                  <a:lnTo>
                    <a:pt x="1126" y="796"/>
                  </a:lnTo>
                  <a:lnTo>
                    <a:pt x="1134" y="808"/>
                  </a:lnTo>
                  <a:lnTo>
                    <a:pt x="1134" y="810"/>
                  </a:lnTo>
                  <a:lnTo>
                    <a:pt x="1134" y="812"/>
                  </a:lnTo>
                  <a:lnTo>
                    <a:pt x="1136" y="828"/>
                  </a:lnTo>
                  <a:lnTo>
                    <a:pt x="1144" y="834"/>
                  </a:lnTo>
                  <a:lnTo>
                    <a:pt x="1154" y="824"/>
                  </a:lnTo>
                  <a:lnTo>
                    <a:pt x="1158" y="828"/>
                  </a:lnTo>
                  <a:lnTo>
                    <a:pt x="1162" y="834"/>
                  </a:lnTo>
                  <a:lnTo>
                    <a:pt x="1162" y="840"/>
                  </a:lnTo>
                  <a:lnTo>
                    <a:pt x="1162" y="854"/>
                  </a:lnTo>
                  <a:lnTo>
                    <a:pt x="1158" y="868"/>
                  </a:lnTo>
                  <a:lnTo>
                    <a:pt x="1162" y="876"/>
                  </a:lnTo>
                  <a:lnTo>
                    <a:pt x="1170" y="884"/>
                  </a:lnTo>
                  <a:lnTo>
                    <a:pt x="1202" y="888"/>
                  </a:lnTo>
                  <a:lnTo>
                    <a:pt x="1204" y="890"/>
                  </a:lnTo>
                  <a:lnTo>
                    <a:pt x="1206" y="890"/>
                  </a:lnTo>
                  <a:lnTo>
                    <a:pt x="1208" y="892"/>
                  </a:lnTo>
                  <a:lnTo>
                    <a:pt x="1218" y="880"/>
                  </a:lnTo>
                  <a:lnTo>
                    <a:pt x="1226" y="872"/>
                  </a:lnTo>
                  <a:lnTo>
                    <a:pt x="1222" y="860"/>
                  </a:lnTo>
                  <a:lnTo>
                    <a:pt x="1214" y="808"/>
                  </a:lnTo>
                  <a:lnTo>
                    <a:pt x="1238" y="820"/>
                  </a:lnTo>
                  <a:lnTo>
                    <a:pt x="1250" y="832"/>
                  </a:lnTo>
                  <a:lnTo>
                    <a:pt x="1256" y="838"/>
                  </a:lnTo>
                  <a:lnTo>
                    <a:pt x="1266" y="832"/>
                  </a:lnTo>
                  <a:lnTo>
                    <a:pt x="1298" y="796"/>
                  </a:lnTo>
                  <a:lnTo>
                    <a:pt x="1300" y="796"/>
                  </a:lnTo>
                  <a:lnTo>
                    <a:pt x="1312" y="786"/>
                  </a:lnTo>
                  <a:lnTo>
                    <a:pt x="1326" y="768"/>
                  </a:lnTo>
                  <a:lnTo>
                    <a:pt x="1326" y="766"/>
                  </a:lnTo>
                  <a:lnTo>
                    <a:pt x="1344" y="770"/>
                  </a:lnTo>
                  <a:lnTo>
                    <a:pt x="1354" y="770"/>
                  </a:lnTo>
                  <a:lnTo>
                    <a:pt x="1354" y="762"/>
                  </a:lnTo>
                  <a:lnTo>
                    <a:pt x="1356" y="756"/>
                  </a:lnTo>
                  <a:lnTo>
                    <a:pt x="1370" y="740"/>
                  </a:lnTo>
                  <a:lnTo>
                    <a:pt x="1374" y="736"/>
                  </a:lnTo>
                  <a:lnTo>
                    <a:pt x="1390" y="742"/>
                  </a:lnTo>
                  <a:lnTo>
                    <a:pt x="1408" y="740"/>
                  </a:lnTo>
                  <a:lnTo>
                    <a:pt x="1422" y="726"/>
                  </a:lnTo>
                  <a:lnTo>
                    <a:pt x="1428" y="714"/>
                  </a:lnTo>
                  <a:lnTo>
                    <a:pt x="1424" y="708"/>
                  </a:lnTo>
                  <a:lnTo>
                    <a:pt x="1412" y="714"/>
                  </a:lnTo>
                  <a:lnTo>
                    <a:pt x="1412" y="712"/>
                  </a:lnTo>
                  <a:lnTo>
                    <a:pt x="1410" y="712"/>
                  </a:lnTo>
                  <a:lnTo>
                    <a:pt x="1396" y="700"/>
                  </a:lnTo>
                  <a:lnTo>
                    <a:pt x="1396" y="698"/>
                  </a:lnTo>
                  <a:lnTo>
                    <a:pt x="1402" y="676"/>
                  </a:lnTo>
                  <a:lnTo>
                    <a:pt x="1402" y="660"/>
                  </a:lnTo>
                  <a:lnTo>
                    <a:pt x="1398" y="648"/>
                  </a:lnTo>
                  <a:lnTo>
                    <a:pt x="1388" y="644"/>
                  </a:lnTo>
                  <a:lnTo>
                    <a:pt x="1388" y="642"/>
                  </a:lnTo>
                  <a:lnTo>
                    <a:pt x="1386" y="642"/>
                  </a:lnTo>
                  <a:lnTo>
                    <a:pt x="1386" y="640"/>
                  </a:lnTo>
                  <a:lnTo>
                    <a:pt x="1376" y="622"/>
                  </a:lnTo>
                  <a:lnTo>
                    <a:pt x="1374" y="620"/>
                  </a:lnTo>
                  <a:lnTo>
                    <a:pt x="1362" y="636"/>
                  </a:lnTo>
                  <a:lnTo>
                    <a:pt x="1348" y="644"/>
                  </a:lnTo>
                  <a:lnTo>
                    <a:pt x="1344" y="646"/>
                  </a:lnTo>
                  <a:lnTo>
                    <a:pt x="1344" y="644"/>
                  </a:lnTo>
                  <a:lnTo>
                    <a:pt x="1342" y="644"/>
                  </a:lnTo>
                  <a:lnTo>
                    <a:pt x="1328" y="630"/>
                  </a:lnTo>
                  <a:lnTo>
                    <a:pt x="1328" y="628"/>
                  </a:lnTo>
                  <a:lnTo>
                    <a:pt x="1318" y="606"/>
                  </a:lnTo>
                  <a:lnTo>
                    <a:pt x="1314" y="590"/>
                  </a:lnTo>
                  <a:lnTo>
                    <a:pt x="1314" y="588"/>
                  </a:lnTo>
                  <a:lnTo>
                    <a:pt x="1314" y="564"/>
                  </a:lnTo>
                  <a:lnTo>
                    <a:pt x="1312" y="550"/>
                  </a:lnTo>
                  <a:lnTo>
                    <a:pt x="1300" y="546"/>
                  </a:lnTo>
                  <a:lnTo>
                    <a:pt x="1274" y="526"/>
                  </a:lnTo>
                  <a:lnTo>
                    <a:pt x="1276" y="524"/>
                  </a:lnTo>
                  <a:lnTo>
                    <a:pt x="1288" y="510"/>
                  </a:lnTo>
                  <a:lnTo>
                    <a:pt x="1288" y="508"/>
                  </a:lnTo>
                  <a:lnTo>
                    <a:pt x="1290" y="508"/>
                  </a:lnTo>
                  <a:lnTo>
                    <a:pt x="1302" y="508"/>
                  </a:lnTo>
                  <a:lnTo>
                    <a:pt x="1304" y="508"/>
                  </a:lnTo>
                  <a:lnTo>
                    <a:pt x="1310" y="510"/>
                  </a:lnTo>
                  <a:lnTo>
                    <a:pt x="1314" y="514"/>
                  </a:lnTo>
                  <a:lnTo>
                    <a:pt x="1326" y="522"/>
                  </a:lnTo>
                  <a:lnTo>
                    <a:pt x="1338" y="512"/>
                  </a:lnTo>
                  <a:lnTo>
                    <a:pt x="1346" y="500"/>
                  </a:lnTo>
                  <a:lnTo>
                    <a:pt x="1346" y="490"/>
                  </a:lnTo>
                  <a:lnTo>
                    <a:pt x="1344" y="464"/>
                  </a:lnTo>
                  <a:lnTo>
                    <a:pt x="1342" y="454"/>
                  </a:lnTo>
                  <a:lnTo>
                    <a:pt x="1324" y="452"/>
                  </a:lnTo>
                  <a:lnTo>
                    <a:pt x="1324" y="440"/>
                  </a:lnTo>
                  <a:lnTo>
                    <a:pt x="1308" y="420"/>
                  </a:lnTo>
                  <a:lnTo>
                    <a:pt x="1306" y="420"/>
                  </a:lnTo>
                  <a:lnTo>
                    <a:pt x="1298" y="406"/>
                  </a:lnTo>
                  <a:lnTo>
                    <a:pt x="1298" y="404"/>
                  </a:lnTo>
                  <a:lnTo>
                    <a:pt x="1298" y="402"/>
                  </a:lnTo>
                  <a:lnTo>
                    <a:pt x="1314" y="380"/>
                  </a:lnTo>
                  <a:lnTo>
                    <a:pt x="1314" y="378"/>
                  </a:lnTo>
                  <a:lnTo>
                    <a:pt x="1316" y="378"/>
                  </a:lnTo>
                  <a:lnTo>
                    <a:pt x="1316" y="376"/>
                  </a:lnTo>
                  <a:lnTo>
                    <a:pt x="1318" y="376"/>
                  </a:lnTo>
                  <a:lnTo>
                    <a:pt x="1324" y="376"/>
                  </a:lnTo>
                  <a:lnTo>
                    <a:pt x="1334" y="368"/>
                  </a:lnTo>
                  <a:lnTo>
                    <a:pt x="1344" y="336"/>
                  </a:lnTo>
                  <a:lnTo>
                    <a:pt x="1358" y="322"/>
                  </a:lnTo>
                  <a:lnTo>
                    <a:pt x="1358" y="320"/>
                  </a:lnTo>
                  <a:lnTo>
                    <a:pt x="1374" y="316"/>
                  </a:lnTo>
                  <a:lnTo>
                    <a:pt x="1374" y="318"/>
                  </a:lnTo>
                  <a:lnTo>
                    <a:pt x="1382" y="326"/>
                  </a:lnTo>
                  <a:lnTo>
                    <a:pt x="1386" y="328"/>
                  </a:lnTo>
                  <a:lnTo>
                    <a:pt x="1392" y="302"/>
                  </a:lnTo>
                  <a:lnTo>
                    <a:pt x="1386" y="284"/>
                  </a:lnTo>
                  <a:lnTo>
                    <a:pt x="1386" y="282"/>
                  </a:lnTo>
                  <a:lnTo>
                    <a:pt x="1388" y="262"/>
                  </a:lnTo>
                  <a:lnTo>
                    <a:pt x="1388" y="260"/>
                  </a:lnTo>
                  <a:lnTo>
                    <a:pt x="1398" y="250"/>
                  </a:lnTo>
                  <a:lnTo>
                    <a:pt x="1404" y="240"/>
                  </a:lnTo>
                  <a:lnTo>
                    <a:pt x="1404" y="230"/>
                  </a:lnTo>
                  <a:lnTo>
                    <a:pt x="1402" y="220"/>
                  </a:lnTo>
                  <a:lnTo>
                    <a:pt x="1398" y="204"/>
                  </a:lnTo>
                  <a:lnTo>
                    <a:pt x="1398" y="186"/>
                  </a:lnTo>
                  <a:lnTo>
                    <a:pt x="1398" y="184"/>
                  </a:lnTo>
                  <a:lnTo>
                    <a:pt x="1402" y="168"/>
                  </a:lnTo>
                  <a:lnTo>
                    <a:pt x="1398" y="158"/>
                  </a:lnTo>
                  <a:lnTo>
                    <a:pt x="1396" y="152"/>
                  </a:lnTo>
                  <a:lnTo>
                    <a:pt x="1398" y="1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6" name="甘肃"/>
            <p:cNvSpPr>
              <a:spLocks/>
            </p:cNvSpPr>
            <p:nvPr/>
          </p:nvSpPr>
          <p:spPr bwMode="auto">
            <a:xfrm>
              <a:off x="3290177" y="2797637"/>
              <a:ext cx="1632711" cy="1382076"/>
            </a:xfrm>
            <a:custGeom>
              <a:avLst/>
              <a:gdLst>
                <a:gd name="T0" fmla="*/ 2147483646 w 912"/>
                <a:gd name="T1" fmla="*/ 2147483646 h 772"/>
                <a:gd name="T2" fmla="*/ 2147483646 w 912"/>
                <a:gd name="T3" fmla="*/ 2147483646 h 772"/>
                <a:gd name="T4" fmla="*/ 2147483646 w 912"/>
                <a:gd name="T5" fmla="*/ 2147483646 h 772"/>
                <a:gd name="T6" fmla="*/ 2147483646 w 912"/>
                <a:gd name="T7" fmla="*/ 2147483646 h 772"/>
                <a:gd name="T8" fmla="*/ 2147483646 w 912"/>
                <a:gd name="T9" fmla="*/ 2147483646 h 772"/>
                <a:gd name="T10" fmla="*/ 2147483646 w 912"/>
                <a:gd name="T11" fmla="*/ 2147483646 h 772"/>
                <a:gd name="T12" fmla="*/ 2147483646 w 912"/>
                <a:gd name="T13" fmla="*/ 2147483646 h 772"/>
                <a:gd name="T14" fmla="*/ 2147483646 w 912"/>
                <a:gd name="T15" fmla="*/ 2147483646 h 772"/>
                <a:gd name="T16" fmla="*/ 2147483646 w 912"/>
                <a:gd name="T17" fmla="*/ 2147483646 h 772"/>
                <a:gd name="T18" fmla="*/ 2147483646 w 912"/>
                <a:gd name="T19" fmla="*/ 2147483646 h 772"/>
                <a:gd name="T20" fmla="*/ 2147483646 w 912"/>
                <a:gd name="T21" fmla="*/ 2147483646 h 772"/>
                <a:gd name="T22" fmla="*/ 2147483646 w 912"/>
                <a:gd name="T23" fmla="*/ 2147483646 h 772"/>
                <a:gd name="T24" fmla="*/ 2147483646 w 912"/>
                <a:gd name="T25" fmla="*/ 2147483646 h 772"/>
                <a:gd name="T26" fmla="*/ 2147483646 w 912"/>
                <a:gd name="T27" fmla="*/ 2147483646 h 772"/>
                <a:gd name="T28" fmla="*/ 2147483646 w 912"/>
                <a:gd name="T29" fmla="*/ 2147483646 h 772"/>
                <a:gd name="T30" fmla="*/ 2147483646 w 912"/>
                <a:gd name="T31" fmla="*/ 2147483646 h 772"/>
                <a:gd name="T32" fmla="*/ 2147483646 w 912"/>
                <a:gd name="T33" fmla="*/ 2147483646 h 772"/>
                <a:gd name="T34" fmla="*/ 2147483646 w 912"/>
                <a:gd name="T35" fmla="*/ 2147483646 h 772"/>
                <a:gd name="T36" fmla="*/ 2147483646 w 912"/>
                <a:gd name="T37" fmla="*/ 2147483646 h 772"/>
                <a:gd name="T38" fmla="*/ 2147483646 w 912"/>
                <a:gd name="T39" fmla="*/ 2147483646 h 772"/>
                <a:gd name="T40" fmla="*/ 2147483646 w 912"/>
                <a:gd name="T41" fmla="*/ 2147483646 h 772"/>
                <a:gd name="T42" fmla="*/ 2147483646 w 912"/>
                <a:gd name="T43" fmla="*/ 2147483646 h 772"/>
                <a:gd name="T44" fmla="*/ 2147483646 w 912"/>
                <a:gd name="T45" fmla="*/ 2147483646 h 772"/>
                <a:gd name="T46" fmla="*/ 2147483646 w 912"/>
                <a:gd name="T47" fmla="*/ 2147483646 h 772"/>
                <a:gd name="T48" fmla="*/ 2147483646 w 912"/>
                <a:gd name="T49" fmla="*/ 2147483646 h 772"/>
                <a:gd name="T50" fmla="*/ 2147483646 w 912"/>
                <a:gd name="T51" fmla="*/ 2147483646 h 772"/>
                <a:gd name="T52" fmla="*/ 2147483646 w 912"/>
                <a:gd name="T53" fmla="*/ 2147483646 h 772"/>
                <a:gd name="T54" fmla="*/ 2147483646 w 912"/>
                <a:gd name="T55" fmla="*/ 2147483646 h 772"/>
                <a:gd name="T56" fmla="*/ 2147483646 w 912"/>
                <a:gd name="T57" fmla="*/ 2147483646 h 772"/>
                <a:gd name="T58" fmla="*/ 2147483646 w 912"/>
                <a:gd name="T59" fmla="*/ 2147483646 h 772"/>
                <a:gd name="T60" fmla="*/ 2147483646 w 912"/>
                <a:gd name="T61" fmla="*/ 2147483646 h 772"/>
                <a:gd name="T62" fmla="*/ 2147483646 w 912"/>
                <a:gd name="T63" fmla="*/ 2147483646 h 772"/>
                <a:gd name="T64" fmla="*/ 2147483646 w 912"/>
                <a:gd name="T65" fmla="*/ 2147483646 h 772"/>
                <a:gd name="T66" fmla="*/ 2147483646 w 912"/>
                <a:gd name="T67" fmla="*/ 2147483646 h 772"/>
                <a:gd name="T68" fmla="*/ 2147483646 w 912"/>
                <a:gd name="T69" fmla="*/ 2147483646 h 772"/>
                <a:gd name="T70" fmla="*/ 2147483646 w 912"/>
                <a:gd name="T71" fmla="*/ 2147483646 h 772"/>
                <a:gd name="T72" fmla="*/ 2147483646 w 912"/>
                <a:gd name="T73" fmla="*/ 2147483646 h 772"/>
                <a:gd name="T74" fmla="*/ 2147483646 w 912"/>
                <a:gd name="T75" fmla="*/ 2147483646 h 772"/>
                <a:gd name="T76" fmla="*/ 2147483646 w 912"/>
                <a:gd name="T77" fmla="*/ 2147483646 h 772"/>
                <a:gd name="T78" fmla="*/ 2147483646 w 912"/>
                <a:gd name="T79" fmla="*/ 2147483646 h 772"/>
                <a:gd name="T80" fmla="*/ 2147483646 w 912"/>
                <a:gd name="T81" fmla="*/ 2147483646 h 772"/>
                <a:gd name="T82" fmla="*/ 2147483646 w 912"/>
                <a:gd name="T83" fmla="*/ 2147483646 h 772"/>
                <a:gd name="T84" fmla="*/ 2147483646 w 912"/>
                <a:gd name="T85" fmla="*/ 2147483646 h 772"/>
                <a:gd name="T86" fmla="*/ 2147483646 w 912"/>
                <a:gd name="T87" fmla="*/ 2147483646 h 772"/>
                <a:gd name="T88" fmla="*/ 2147483646 w 912"/>
                <a:gd name="T89" fmla="*/ 2147483646 h 772"/>
                <a:gd name="T90" fmla="*/ 2147483646 w 912"/>
                <a:gd name="T91" fmla="*/ 2147483646 h 772"/>
                <a:gd name="T92" fmla="*/ 2147483646 w 912"/>
                <a:gd name="T93" fmla="*/ 2147483646 h 772"/>
                <a:gd name="T94" fmla="*/ 2147483646 w 912"/>
                <a:gd name="T95" fmla="*/ 2147483646 h 772"/>
                <a:gd name="T96" fmla="*/ 2147483646 w 912"/>
                <a:gd name="T97" fmla="*/ 2147483646 h 772"/>
                <a:gd name="T98" fmla="*/ 2147483646 w 912"/>
                <a:gd name="T99" fmla="*/ 2147483646 h 772"/>
                <a:gd name="T100" fmla="*/ 2147483646 w 912"/>
                <a:gd name="T101" fmla="*/ 2147483646 h 772"/>
                <a:gd name="T102" fmla="*/ 2147483646 w 912"/>
                <a:gd name="T103" fmla="*/ 2147483646 h 772"/>
                <a:gd name="T104" fmla="*/ 2147483646 w 912"/>
                <a:gd name="T105" fmla="*/ 2147483646 h 772"/>
                <a:gd name="T106" fmla="*/ 2147483646 w 912"/>
                <a:gd name="T107" fmla="*/ 2147483646 h 772"/>
                <a:gd name="T108" fmla="*/ 2147483646 w 912"/>
                <a:gd name="T109" fmla="*/ 2147483646 h 772"/>
                <a:gd name="T110" fmla="*/ 2147483646 w 912"/>
                <a:gd name="T111" fmla="*/ 2147483646 h 77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912" h="772">
                  <a:moveTo>
                    <a:pt x="542" y="280"/>
                  </a:moveTo>
                  <a:lnTo>
                    <a:pt x="530" y="280"/>
                  </a:lnTo>
                  <a:lnTo>
                    <a:pt x="526" y="288"/>
                  </a:lnTo>
                  <a:lnTo>
                    <a:pt x="532" y="296"/>
                  </a:lnTo>
                  <a:lnTo>
                    <a:pt x="536" y="308"/>
                  </a:lnTo>
                  <a:lnTo>
                    <a:pt x="536" y="310"/>
                  </a:lnTo>
                  <a:lnTo>
                    <a:pt x="536" y="312"/>
                  </a:lnTo>
                  <a:lnTo>
                    <a:pt x="518" y="320"/>
                  </a:lnTo>
                  <a:lnTo>
                    <a:pt x="516" y="320"/>
                  </a:lnTo>
                  <a:lnTo>
                    <a:pt x="506" y="320"/>
                  </a:lnTo>
                  <a:lnTo>
                    <a:pt x="500" y="316"/>
                  </a:lnTo>
                  <a:lnTo>
                    <a:pt x="494" y="314"/>
                  </a:lnTo>
                  <a:lnTo>
                    <a:pt x="492" y="310"/>
                  </a:lnTo>
                  <a:lnTo>
                    <a:pt x="488" y="300"/>
                  </a:lnTo>
                  <a:lnTo>
                    <a:pt x="464" y="296"/>
                  </a:lnTo>
                  <a:lnTo>
                    <a:pt x="456" y="264"/>
                  </a:lnTo>
                  <a:lnTo>
                    <a:pt x="450" y="262"/>
                  </a:lnTo>
                  <a:lnTo>
                    <a:pt x="446" y="258"/>
                  </a:lnTo>
                  <a:lnTo>
                    <a:pt x="444" y="256"/>
                  </a:lnTo>
                  <a:lnTo>
                    <a:pt x="440" y="250"/>
                  </a:lnTo>
                  <a:lnTo>
                    <a:pt x="432" y="248"/>
                  </a:lnTo>
                  <a:lnTo>
                    <a:pt x="424" y="242"/>
                  </a:lnTo>
                  <a:lnTo>
                    <a:pt x="416" y="232"/>
                  </a:lnTo>
                  <a:lnTo>
                    <a:pt x="406" y="228"/>
                  </a:lnTo>
                  <a:lnTo>
                    <a:pt x="392" y="214"/>
                  </a:lnTo>
                  <a:lnTo>
                    <a:pt x="390" y="204"/>
                  </a:lnTo>
                  <a:lnTo>
                    <a:pt x="390" y="202"/>
                  </a:lnTo>
                  <a:lnTo>
                    <a:pt x="416" y="168"/>
                  </a:lnTo>
                  <a:lnTo>
                    <a:pt x="416" y="164"/>
                  </a:lnTo>
                  <a:lnTo>
                    <a:pt x="416" y="162"/>
                  </a:lnTo>
                  <a:lnTo>
                    <a:pt x="412" y="152"/>
                  </a:lnTo>
                  <a:lnTo>
                    <a:pt x="398" y="156"/>
                  </a:lnTo>
                  <a:lnTo>
                    <a:pt x="396" y="156"/>
                  </a:lnTo>
                  <a:lnTo>
                    <a:pt x="396" y="158"/>
                  </a:lnTo>
                  <a:lnTo>
                    <a:pt x="360" y="160"/>
                  </a:lnTo>
                  <a:lnTo>
                    <a:pt x="348" y="164"/>
                  </a:lnTo>
                  <a:lnTo>
                    <a:pt x="342" y="168"/>
                  </a:lnTo>
                  <a:lnTo>
                    <a:pt x="340" y="172"/>
                  </a:lnTo>
                  <a:lnTo>
                    <a:pt x="334" y="178"/>
                  </a:lnTo>
                  <a:lnTo>
                    <a:pt x="330" y="178"/>
                  </a:lnTo>
                  <a:lnTo>
                    <a:pt x="324" y="178"/>
                  </a:lnTo>
                  <a:lnTo>
                    <a:pt x="324" y="176"/>
                  </a:lnTo>
                  <a:lnTo>
                    <a:pt x="312" y="168"/>
                  </a:lnTo>
                  <a:lnTo>
                    <a:pt x="312" y="148"/>
                  </a:lnTo>
                  <a:lnTo>
                    <a:pt x="304" y="142"/>
                  </a:lnTo>
                  <a:lnTo>
                    <a:pt x="300" y="134"/>
                  </a:lnTo>
                  <a:lnTo>
                    <a:pt x="296" y="116"/>
                  </a:lnTo>
                  <a:lnTo>
                    <a:pt x="288" y="108"/>
                  </a:lnTo>
                  <a:lnTo>
                    <a:pt x="280" y="100"/>
                  </a:lnTo>
                  <a:lnTo>
                    <a:pt x="276" y="98"/>
                  </a:lnTo>
                  <a:lnTo>
                    <a:pt x="290" y="80"/>
                  </a:lnTo>
                  <a:lnTo>
                    <a:pt x="292" y="68"/>
                  </a:lnTo>
                  <a:lnTo>
                    <a:pt x="276" y="48"/>
                  </a:lnTo>
                  <a:lnTo>
                    <a:pt x="268" y="32"/>
                  </a:lnTo>
                  <a:lnTo>
                    <a:pt x="268" y="24"/>
                  </a:lnTo>
                  <a:lnTo>
                    <a:pt x="256" y="16"/>
                  </a:lnTo>
                  <a:lnTo>
                    <a:pt x="256" y="14"/>
                  </a:lnTo>
                  <a:lnTo>
                    <a:pt x="246" y="2"/>
                  </a:lnTo>
                  <a:lnTo>
                    <a:pt x="232" y="0"/>
                  </a:lnTo>
                  <a:lnTo>
                    <a:pt x="216" y="4"/>
                  </a:lnTo>
                  <a:lnTo>
                    <a:pt x="212" y="8"/>
                  </a:lnTo>
                  <a:lnTo>
                    <a:pt x="210" y="30"/>
                  </a:lnTo>
                  <a:lnTo>
                    <a:pt x="210" y="56"/>
                  </a:lnTo>
                  <a:lnTo>
                    <a:pt x="208" y="56"/>
                  </a:lnTo>
                  <a:lnTo>
                    <a:pt x="192" y="62"/>
                  </a:lnTo>
                  <a:lnTo>
                    <a:pt x="178" y="64"/>
                  </a:lnTo>
                  <a:lnTo>
                    <a:pt x="168" y="70"/>
                  </a:lnTo>
                  <a:lnTo>
                    <a:pt x="154" y="74"/>
                  </a:lnTo>
                  <a:lnTo>
                    <a:pt x="152" y="76"/>
                  </a:lnTo>
                  <a:lnTo>
                    <a:pt x="124" y="68"/>
                  </a:lnTo>
                  <a:lnTo>
                    <a:pt x="114" y="80"/>
                  </a:lnTo>
                  <a:lnTo>
                    <a:pt x="108" y="86"/>
                  </a:lnTo>
                  <a:lnTo>
                    <a:pt x="98" y="88"/>
                  </a:lnTo>
                  <a:lnTo>
                    <a:pt x="82" y="102"/>
                  </a:lnTo>
                  <a:lnTo>
                    <a:pt x="72" y="116"/>
                  </a:lnTo>
                  <a:lnTo>
                    <a:pt x="72" y="118"/>
                  </a:lnTo>
                  <a:lnTo>
                    <a:pt x="66" y="128"/>
                  </a:lnTo>
                  <a:lnTo>
                    <a:pt x="60" y="132"/>
                  </a:lnTo>
                  <a:lnTo>
                    <a:pt x="50" y="144"/>
                  </a:lnTo>
                  <a:lnTo>
                    <a:pt x="50" y="146"/>
                  </a:lnTo>
                  <a:lnTo>
                    <a:pt x="44" y="150"/>
                  </a:lnTo>
                  <a:lnTo>
                    <a:pt x="32" y="152"/>
                  </a:lnTo>
                  <a:lnTo>
                    <a:pt x="12" y="152"/>
                  </a:lnTo>
                  <a:lnTo>
                    <a:pt x="8" y="158"/>
                  </a:lnTo>
                  <a:lnTo>
                    <a:pt x="0" y="172"/>
                  </a:lnTo>
                  <a:lnTo>
                    <a:pt x="4" y="184"/>
                  </a:lnTo>
                  <a:lnTo>
                    <a:pt x="2" y="216"/>
                  </a:lnTo>
                  <a:lnTo>
                    <a:pt x="8" y="224"/>
                  </a:lnTo>
                  <a:lnTo>
                    <a:pt x="8" y="226"/>
                  </a:lnTo>
                  <a:lnTo>
                    <a:pt x="10" y="232"/>
                  </a:lnTo>
                  <a:lnTo>
                    <a:pt x="22" y="232"/>
                  </a:lnTo>
                  <a:lnTo>
                    <a:pt x="40" y="236"/>
                  </a:lnTo>
                  <a:lnTo>
                    <a:pt x="66" y="238"/>
                  </a:lnTo>
                  <a:lnTo>
                    <a:pt x="76" y="236"/>
                  </a:lnTo>
                  <a:lnTo>
                    <a:pt x="78" y="236"/>
                  </a:lnTo>
                  <a:lnTo>
                    <a:pt x="80" y="236"/>
                  </a:lnTo>
                  <a:lnTo>
                    <a:pt x="100" y="244"/>
                  </a:lnTo>
                  <a:lnTo>
                    <a:pt x="102" y="244"/>
                  </a:lnTo>
                  <a:lnTo>
                    <a:pt x="112" y="254"/>
                  </a:lnTo>
                  <a:lnTo>
                    <a:pt x="136" y="262"/>
                  </a:lnTo>
                  <a:lnTo>
                    <a:pt x="138" y="262"/>
                  </a:lnTo>
                  <a:lnTo>
                    <a:pt x="154" y="272"/>
                  </a:lnTo>
                  <a:lnTo>
                    <a:pt x="192" y="308"/>
                  </a:lnTo>
                  <a:lnTo>
                    <a:pt x="210" y="316"/>
                  </a:lnTo>
                  <a:lnTo>
                    <a:pt x="218" y="312"/>
                  </a:lnTo>
                  <a:lnTo>
                    <a:pt x="224" y="300"/>
                  </a:lnTo>
                  <a:lnTo>
                    <a:pt x="220" y="278"/>
                  </a:lnTo>
                  <a:lnTo>
                    <a:pt x="222" y="274"/>
                  </a:lnTo>
                  <a:lnTo>
                    <a:pt x="224" y="270"/>
                  </a:lnTo>
                  <a:lnTo>
                    <a:pt x="236" y="264"/>
                  </a:lnTo>
                  <a:lnTo>
                    <a:pt x="236" y="262"/>
                  </a:lnTo>
                  <a:lnTo>
                    <a:pt x="286" y="292"/>
                  </a:lnTo>
                  <a:lnTo>
                    <a:pt x="292" y="290"/>
                  </a:lnTo>
                  <a:lnTo>
                    <a:pt x="302" y="284"/>
                  </a:lnTo>
                  <a:lnTo>
                    <a:pt x="304" y="284"/>
                  </a:lnTo>
                  <a:lnTo>
                    <a:pt x="310" y="284"/>
                  </a:lnTo>
                  <a:lnTo>
                    <a:pt x="320" y="276"/>
                  </a:lnTo>
                  <a:lnTo>
                    <a:pt x="322" y="276"/>
                  </a:lnTo>
                  <a:lnTo>
                    <a:pt x="324" y="276"/>
                  </a:lnTo>
                  <a:lnTo>
                    <a:pt x="352" y="296"/>
                  </a:lnTo>
                  <a:lnTo>
                    <a:pt x="354" y="298"/>
                  </a:lnTo>
                  <a:lnTo>
                    <a:pt x="372" y="312"/>
                  </a:lnTo>
                  <a:lnTo>
                    <a:pt x="380" y="320"/>
                  </a:lnTo>
                  <a:lnTo>
                    <a:pt x="388" y="330"/>
                  </a:lnTo>
                  <a:lnTo>
                    <a:pt x="398" y="340"/>
                  </a:lnTo>
                  <a:lnTo>
                    <a:pt x="404" y="338"/>
                  </a:lnTo>
                  <a:lnTo>
                    <a:pt x="412" y="324"/>
                  </a:lnTo>
                  <a:lnTo>
                    <a:pt x="430" y="336"/>
                  </a:lnTo>
                  <a:lnTo>
                    <a:pt x="432" y="336"/>
                  </a:lnTo>
                  <a:lnTo>
                    <a:pt x="444" y="352"/>
                  </a:lnTo>
                  <a:lnTo>
                    <a:pt x="480" y="380"/>
                  </a:lnTo>
                  <a:lnTo>
                    <a:pt x="492" y="392"/>
                  </a:lnTo>
                  <a:lnTo>
                    <a:pt x="522" y="382"/>
                  </a:lnTo>
                  <a:lnTo>
                    <a:pt x="524" y="406"/>
                  </a:lnTo>
                  <a:lnTo>
                    <a:pt x="538" y="420"/>
                  </a:lnTo>
                  <a:lnTo>
                    <a:pt x="548" y="436"/>
                  </a:lnTo>
                  <a:lnTo>
                    <a:pt x="548" y="438"/>
                  </a:lnTo>
                  <a:lnTo>
                    <a:pt x="548" y="440"/>
                  </a:lnTo>
                  <a:lnTo>
                    <a:pt x="560" y="494"/>
                  </a:lnTo>
                  <a:lnTo>
                    <a:pt x="572" y="516"/>
                  </a:lnTo>
                  <a:lnTo>
                    <a:pt x="556" y="558"/>
                  </a:lnTo>
                  <a:lnTo>
                    <a:pt x="556" y="560"/>
                  </a:lnTo>
                  <a:lnTo>
                    <a:pt x="544" y="564"/>
                  </a:lnTo>
                  <a:lnTo>
                    <a:pt x="544" y="576"/>
                  </a:lnTo>
                  <a:lnTo>
                    <a:pt x="542" y="576"/>
                  </a:lnTo>
                  <a:lnTo>
                    <a:pt x="528" y="598"/>
                  </a:lnTo>
                  <a:lnTo>
                    <a:pt x="508" y="600"/>
                  </a:lnTo>
                  <a:lnTo>
                    <a:pt x="488" y="616"/>
                  </a:lnTo>
                  <a:lnTo>
                    <a:pt x="494" y="620"/>
                  </a:lnTo>
                  <a:lnTo>
                    <a:pt x="500" y="622"/>
                  </a:lnTo>
                  <a:lnTo>
                    <a:pt x="504" y="626"/>
                  </a:lnTo>
                  <a:lnTo>
                    <a:pt x="508" y="630"/>
                  </a:lnTo>
                  <a:lnTo>
                    <a:pt x="508" y="634"/>
                  </a:lnTo>
                  <a:lnTo>
                    <a:pt x="504" y="642"/>
                  </a:lnTo>
                  <a:lnTo>
                    <a:pt x="504" y="644"/>
                  </a:lnTo>
                  <a:lnTo>
                    <a:pt x="492" y="656"/>
                  </a:lnTo>
                  <a:lnTo>
                    <a:pt x="490" y="656"/>
                  </a:lnTo>
                  <a:lnTo>
                    <a:pt x="490" y="658"/>
                  </a:lnTo>
                  <a:lnTo>
                    <a:pt x="488" y="658"/>
                  </a:lnTo>
                  <a:lnTo>
                    <a:pt x="450" y="652"/>
                  </a:lnTo>
                  <a:lnTo>
                    <a:pt x="448" y="666"/>
                  </a:lnTo>
                  <a:lnTo>
                    <a:pt x="452" y="696"/>
                  </a:lnTo>
                  <a:lnTo>
                    <a:pt x="484" y="708"/>
                  </a:lnTo>
                  <a:lnTo>
                    <a:pt x="484" y="710"/>
                  </a:lnTo>
                  <a:lnTo>
                    <a:pt x="496" y="706"/>
                  </a:lnTo>
                  <a:lnTo>
                    <a:pt x="498" y="706"/>
                  </a:lnTo>
                  <a:lnTo>
                    <a:pt x="500" y="704"/>
                  </a:lnTo>
                  <a:lnTo>
                    <a:pt x="500" y="706"/>
                  </a:lnTo>
                  <a:lnTo>
                    <a:pt x="510" y="712"/>
                  </a:lnTo>
                  <a:lnTo>
                    <a:pt x="524" y="712"/>
                  </a:lnTo>
                  <a:lnTo>
                    <a:pt x="528" y="710"/>
                  </a:lnTo>
                  <a:lnTo>
                    <a:pt x="524" y="696"/>
                  </a:lnTo>
                  <a:lnTo>
                    <a:pt x="520" y="680"/>
                  </a:lnTo>
                  <a:lnTo>
                    <a:pt x="520" y="678"/>
                  </a:lnTo>
                  <a:lnTo>
                    <a:pt x="520" y="676"/>
                  </a:lnTo>
                  <a:lnTo>
                    <a:pt x="526" y="670"/>
                  </a:lnTo>
                  <a:lnTo>
                    <a:pt x="528" y="668"/>
                  </a:lnTo>
                  <a:lnTo>
                    <a:pt x="536" y="656"/>
                  </a:lnTo>
                  <a:lnTo>
                    <a:pt x="538" y="654"/>
                  </a:lnTo>
                  <a:lnTo>
                    <a:pt x="552" y="644"/>
                  </a:lnTo>
                  <a:lnTo>
                    <a:pt x="552" y="642"/>
                  </a:lnTo>
                  <a:lnTo>
                    <a:pt x="554" y="642"/>
                  </a:lnTo>
                  <a:lnTo>
                    <a:pt x="572" y="640"/>
                  </a:lnTo>
                  <a:lnTo>
                    <a:pt x="572" y="644"/>
                  </a:lnTo>
                  <a:lnTo>
                    <a:pt x="572" y="656"/>
                  </a:lnTo>
                  <a:lnTo>
                    <a:pt x="576" y="664"/>
                  </a:lnTo>
                  <a:lnTo>
                    <a:pt x="580" y="674"/>
                  </a:lnTo>
                  <a:lnTo>
                    <a:pt x="596" y="684"/>
                  </a:lnTo>
                  <a:lnTo>
                    <a:pt x="640" y="688"/>
                  </a:lnTo>
                  <a:lnTo>
                    <a:pt x="642" y="688"/>
                  </a:lnTo>
                  <a:lnTo>
                    <a:pt x="644" y="688"/>
                  </a:lnTo>
                  <a:lnTo>
                    <a:pt x="644" y="690"/>
                  </a:lnTo>
                  <a:lnTo>
                    <a:pt x="644" y="692"/>
                  </a:lnTo>
                  <a:lnTo>
                    <a:pt x="644" y="706"/>
                  </a:lnTo>
                  <a:lnTo>
                    <a:pt x="656" y="720"/>
                  </a:lnTo>
                  <a:lnTo>
                    <a:pt x="666" y="724"/>
                  </a:lnTo>
                  <a:lnTo>
                    <a:pt x="668" y="724"/>
                  </a:lnTo>
                  <a:lnTo>
                    <a:pt x="668" y="726"/>
                  </a:lnTo>
                  <a:lnTo>
                    <a:pt x="668" y="732"/>
                  </a:lnTo>
                  <a:lnTo>
                    <a:pt x="668" y="740"/>
                  </a:lnTo>
                  <a:lnTo>
                    <a:pt x="664" y="756"/>
                  </a:lnTo>
                  <a:lnTo>
                    <a:pt x="670" y="760"/>
                  </a:lnTo>
                  <a:lnTo>
                    <a:pt x="678" y="760"/>
                  </a:lnTo>
                  <a:lnTo>
                    <a:pt x="684" y="762"/>
                  </a:lnTo>
                  <a:lnTo>
                    <a:pt x="688" y="764"/>
                  </a:lnTo>
                  <a:lnTo>
                    <a:pt x="706" y="772"/>
                  </a:lnTo>
                  <a:lnTo>
                    <a:pt x="716" y="764"/>
                  </a:lnTo>
                  <a:lnTo>
                    <a:pt x="728" y="750"/>
                  </a:lnTo>
                  <a:lnTo>
                    <a:pt x="730" y="744"/>
                  </a:lnTo>
                  <a:lnTo>
                    <a:pt x="732" y="742"/>
                  </a:lnTo>
                  <a:lnTo>
                    <a:pt x="734" y="740"/>
                  </a:lnTo>
                  <a:lnTo>
                    <a:pt x="730" y="722"/>
                  </a:lnTo>
                  <a:lnTo>
                    <a:pt x="728" y="714"/>
                  </a:lnTo>
                  <a:lnTo>
                    <a:pt x="728" y="712"/>
                  </a:lnTo>
                  <a:lnTo>
                    <a:pt x="728" y="710"/>
                  </a:lnTo>
                  <a:lnTo>
                    <a:pt x="736" y="700"/>
                  </a:lnTo>
                  <a:lnTo>
                    <a:pt x="748" y="690"/>
                  </a:lnTo>
                  <a:lnTo>
                    <a:pt x="750" y="690"/>
                  </a:lnTo>
                  <a:lnTo>
                    <a:pt x="776" y="690"/>
                  </a:lnTo>
                  <a:lnTo>
                    <a:pt x="780" y="688"/>
                  </a:lnTo>
                  <a:lnTo>
                    <a:pt x="780" y="676"/>
                  </a:lnTo>
                  <a:lnTo>
                    <a:pt x="776" y="664"/>
                  </a:lnTo>
                  <a:lnTo>
                    <a:pt x="766" y="648"/>
                  </a:lnTo>
                  <a:lnTo>
                    <a:pt x="766" y="628"/>
                  </a:lnTo>
                  <a:lnTo>
                    <a:pt x="766" y="626"/>
                  </a:lnTo>
                  <a:lnTo>
                    <a:pt x="770" y="614"/>
                  </a:lnTo>
                  <a:lnTo>
                    <a:pt x="772" y="614"/>
                  </a:lnTo>
                  <a:lnTo>
                    <a:pt x="792" y="582"/>
                  </a:lnTo>
                  <a:lnTo>
                    <a:pt x="794" y="582"/>
                  </a:lnTo>
                  <a:lnTo>
                    <a:pt x="796" y="580"/>
                  </a:lnTo>
                  <a:lnTo>
                    <a:pt x="800" y="580"/>
                  </a:lnTo>
                  <a:lnTo>
                    <a:pt x="808" y="582"/>
                  </a:lnTo>
                  <a:lnTo>
                    <a:pt x="828" y="592"/>
                  </a:lnTo>
                  <a:lnTo>
                    <a:pt x="840" y="596"/>
                  </a:lnTo>
                  <a:lnTo>
                    <a:pt x="840" y="590"/>
                  </a:lnTo>
                  <a:lnTo>
                    <a:pt x="838" y="588"/>
                  </a:lnTo>
                  <a:lnTo>
                    <a:pt x="838" y="586"/>
                  </a:lnTo>
                  <a:lnTo>
                    <a:pt x="840" y="580"/>
                  </a:lnTo>
                  <a:lnTo>
                    <a:pt x="846" y="572"/>
                  </a:lnTo>
                  <a:lnTo>
                    <a:pt x="860" y="562"/>
                  </a:lnTo>
                  <a:lnTo>
                    <a:pt x="860" y="560"/>
                  </a:lnTo>
                  <a:lnTo>
                    <a:pt x="876" y="556"/>
                  </a:lnTo>
                  <a:lnTo>
                    <a:pt x="890" y="556"/>
                  </a:lnTo>
                  <a:lnTo>
                    <a:pt x="892" y="556"/>
                  </a:lnTo>
                  <a:lnTo>
                    <a:pt x="900" y="556"/>
                  </a:lnTo>
                  <a:lnTo>
                    <a:pt x="904" y="536"/>
                  </a:lnTo>
                  <a:lnTo>
                    <a:pt x="904" y="524"/>
                  </a:lnTo>
                  <a:lnTo>
                    <a:pt x="906" y="512"/>
                  </a:lnTo>
                  <a:lnTo>
                    <a:pt x="906" y="510"/>
                  </a:lnTo>
                  <a:lnTo>
                    <a:pt x="908" y="508"/>
                  </a:lnTo>
                  <a:lnTo>
                    <a:pt x="912" y="496"/>
                  </a:lnTo>
                  <a:lnTo>
                    <a:pt x="906" y="488"/>
                  </a:lnTo>
                  <a:lnTo>
                    <a:pt x="896" y="480"/>
                  </a:lnTo>
                  <a:lnTo>
                    <a:pt x="876" y="476"/>
                  </a:lnTo>
                  <a:lnTo>
                    <a:pt x="868" y="472"/>
                  </a:lnTo>
                  <a:lnTo>
                    <a:pt x="852" y="460"/>
                  </a:lnTo>
                  <a:lnTo>
                    <a:pt x="840" y="456"/>
                  </a:lnTo>
                  <a:lnTo>
                    <a:pt x="840" y="454"/>
                  </a:lnTo>
                  <a:lnTo>
                    <a:pt x="824" y="436"/>
                  </a:lnTo>
                  <a:lnTo>
                    <a:pt x="812" y="436"/>
                  </a:lnTo>
                  <a:lnTo>
                    <a:pt x="810" y="436"/>
                  </a:lnTo>
                  <a:lnTo>
                    <a:pt x="798" y="430"/>
                  </a:lnTo>
                  <a:lnTo>
                    <a:pt x="790" y="440"/>
                  </a:lnTo>
                  <a:lnTo>
                    <a:pt x="788" y="476"/>
                  </a:lnTo>
                  <a:lnTo>
                    <a:pt x="792" y="492"/>
                  </a:lnTo>
                  <a:lnTo>
                    <a:pt x="796" y="492"/>
                  </a:lnTo>
                  <a:lnTo>
                    <a:pt x="798" y="492"/>
                  </a:lnTo>
                  <a:lnTo>
                    <a:pt x="808" y="496"/>
                  </a:lnTo>
                  <a:lnTo>
                    <a:pt x="814" y="510"/>
                  </a:lnTo>
                  <a:lnTo>
                    <a:pt x="816" y="510"/>
                  </a:lnTo>
                  <a:lnTo>
                    <a:pt x="816" y="512"/>
                  </a:lnTo>
                  <a:lnTo>
                    <a:pt x="812" y="536"/>
                  </a:lnTo>
                  <a:lnTo>
                    <a:pt x="812" y="538"/>
                  </a:lnTo>
                  <a:lnTo>
                    <a:pt x="812" y="540"/>
                  </a:lnTo>
                  <a:lnTo>
                    <a:pt x="800" y="546"/>
                  </a:lnTo>
                  <a:lnTo>
                    <a:pt x="798" y="548"/>
                  </a:lnTo>
                  <a:lnTo>
                    <a:pt x="798" y="546"/>
                  </a:lnTo>
                  <a:lnTo>
                    <a:pt x="796" y="546"/>
                  </a:lnTo>
                  <a:lnTo>
                    <a:pt x="792" y="544"/>
                  </a:lnTo>
                  <a:lnTo>
                    <a:pt x="778" y="550"/>
                  </a:lnTo>
                  <a:lnTo>
                    <a:pt x="778" y="552"/>
                  </a:lnTo>
                  <a:lnTo>
                    <a:pt x="780" y="552"/>
                  </a:lnTo>
                  <a:lnTo>
                    <a:pt x="782" y="574"/>
                  </a:lnTo>
                  <a:lnTo>
                    <a:pt x="780" y="578"/>
                  </a:lnTo>
                  <a:lnTo>
                    <a:pt x="776" y="580"/>
                  </a:lnTo>
                  <a:lnTo>
                    <a:pt x="768" y="580"/>
                  </a:lnTo>
                  <a:lnTo>
                    <a:pt x="762" y="578"/>
                  </a:lnTo>
                  <a:lnTo>
                    <a:pt x="758" y="576"/>
                  </a:lnTo>
                  <a:lnTo>
                    <a:pt x="748" y="568"/>
                  </a:lnTo>
                  <a:lnTo>
                    <a:pt x="746" y="568"/>
                  </a:lnTo>
                  <a:lnTo>
                    <a:pt x="746" y="566"/>
                  </a:lnTo>
                  <a:lnTo>
                    <a:pt x="740" y="552"/>
                  </a:lnTo>
                  <a:lnTo>
                    <a:pt x="736" y="550"/>
                  </a:lnTo>
                  <a:lnTo>
                    <a:pt x="728" y="546"/>
                  </a:lnTo>
                  <a:lnTo>
                    <a:pt x="726" y="546"/>
                  </a:lnTo>
                  <a:lnTo>
                    <a:pt x="714" y="538"/>
                  </a:lnTo>
                  <a:lnTo>
                    <a:pt x="712" y="538"/>
                  </a:lnTo>
                  <a:lnTo>
                    <a:pt x="712" y="536"/>
                  </a:lnTo>
                  <a:lnTo>
                    <a:pt x="710" y="524"/>
                  </a:lnTo>
                  <a:lnTo>
                    <a:pt x="712" y="512"/>
                  </a:lnTo>
                  <a:lnTo>
                    <a:pt x="716" y="506"/>
                  </a:lnTo>
                  <a:lnTo>
                    <a:pt x="716" y="502"/>
                  </a:lnTo>
                  <a:lnTo>
                    <a:pt x="712" y="488"/>
                  </a:lnTo>
                  <a:lnTo>
                    <a:pt x="700" y="478"/>
                  </a:lnTo>
                  <a:lnTo>
                    <a:pt x="700" y="476"/>
                  </a:lnTo>
                  <a:lnTo>
                    <a:pt x="698" y="444"/>
                  </a:lnTo>
                  <a:lnTo>
                    <a:pt x="690" y="436"/>
                  </a:lnTo>
                  <a:lnTo>
                    <a:pt x="688" y="436"/>
                  </a:lnTo>
                  <a:lnTo>
                    <a:pt x="688" y="434"/>
                  </a:lnTo>
                  <a:lnTo>
                    <a:pt x="682" y="420"/>
                  </a:lnTo>
                  <a:lnTo>
                    <a:pt x="652" y="416"/>
                  </a:lnTo>
                  <a:lnTo>
                    <a:pt x="644" y="410"/>
                  </a:lnTo>
                  <a:lnTo>
                    <a:pt x="638" y="402"/>
                  </a:lnTo>
                  <a:lnTo>
                    <a:pt x="624" y="402"/>
                  </a:lnTo>
                  <a:lnTo>
                    <a:pt x="618" y="398"/>
                  </a:lnTo>
                  <a:lnTo>
                    <a:pt x="610" y="392"/>
                  </a:lnTo>
                  <a:lnTo>
                    <a:pt x="608" y="390"/>
                  </a:lnTo>
                  <a:lnTo>
                    <a:pt x="604" y="384"/>
                  </a:lnTo>
                  <a:lnTo>
                    <a:pt x="598" y="376"/>
                  </a:lnTo>
                  <a:lnTo>
                    <a:pt x="596" y="362"/>
                  </a:lnTo>
                  <a:lnTo>
                    <a:pt x="596" y="360"/>
                  </a:lnTo>
                  <a:lnTo>
                    <a:pt x="600" y="336"/>
                  </a:lnTo>
                  <a:lnTo>
                    <a:pt x="604" y="324"/>
                  </a:lnTo>
                  <a:lnTo>
                    <a:pt x="606" y="324"/>
                  </a:lnTo>
                  <a:lnTo>
                    <a:pt x="636" y="310"/>
                  </a:lnTo>
                  <a:lnTo>
                    <a:pt x="648" y="296"/>
                  </a:lnTo>
                  <a:lnTo>
                    <a:pt x="650" y="284"/>
                  </a:lnTo>
                  <a:lnTo>
                    <a:pt x="648" y="276"/>
                  </a:lnTo>
                  <a:lnTo>
                    <a:pt x="644" y="262"/>
                  </a:lnTo>
                  <a:lnTo>
                    <a:pt x="640" y="254"/>
                  </a:lnTo>
                  <a:lnTo>
                    <a:pt x="634" y="256"/>
                  </a:lnTo>
                  <a:lnTo>
                    <a:pt x="624" y="254"/>
                  </a:lnTo>
                  <a:lnTo>
                    <a:pt x="616" y="260"/>
                  </a:lnTo>
                  <a:lnTo>
                    <a:pt x="606" y="272"/>
                  </a:lnTo>
                  <a:lnTo>
                    <a:pt x="592" y="286"/>
                  </a:lnTo>
                  <a:lnTo>
                    <a:pt x="590" y="286"/>
                  </a:lnTo>
                  <a:lnTo>
                    <a:pt x="578" y="290"/>
                  </a:lnTo>
                  <a:lnTo>
                    <a:pt x="568" y="288"/>
                  </a:lnTo>
                  <a:lnTo>
                    <a:pt x="542" y="28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7" name="宁夏"/>
            <p:cNvSpPr>
              <a:spLocks/>
            </p:cNvSpPr>
            <p:nvPr/>
          </p:nvSpPr>
          <p:spPr bwMode="auto">
            <a:xfrm>
              <a:off x="4450262" y="3277425"/>
              <a:ext cx="329407" cy="544237"/>
            </a:xfrm>
            <a:custGeom>
              <a:avLst/>
              <a:gdLst>
                <a:gd name="T0" fmla="*/ 2147483646 w 184"/>
                <a:gd name="T1" fmla="*/ 2147483646 h 304"/>
                <a:gd name="T2" fmla="*/ 2147483646 w 184"/>
                <a:gd name="T3" fmla="*/ 2147483646 h 304"/>
                <a:gd name="T4" fmla="*/ 2147483646 w 184"/>
                <a:gd name="T5" fmla="*/ 2147483646 h 304"/>
                <a:gd name="T6" fmla="*/ 2147483646 w 184"/>
                <a:gd name="T7" fmla="*/ 2147483646 h 304"/>
                <a:gd name="T8" fmla="*/ 2147483646 w 184"/>
                <a:gd name="T9" fmla="*/ 2147483646 h 304"/>
                <a:gd name="T10" fmla="*/ 2147483646 w 184"/>
                <a:gd name="T11" fmla="*/ 2147483646 h 304"/>
                <a:gd name="T12" fmla="*/ 2147483646 w 184"/>
                <a:gd name="T13" fmla="*/ 2147483646 h 304"/>
                <a:gd name="T14" fmla="*/ 2147483646 w 184"/>
                <a:gd name="T15" fmla="*/ 2147483646 h 304"/>
                <a:gd name="T16" fmla="*/ 2147483646 w 184"/>
                <a:gd name="T17" fmla="*/ 2147483646 h 304"/>
                <a:gd name="T18" fmla="*/ 2147483646 w 184"/>
                <a:gd name="T19" fmla="*/ 2147483646 h 304"/>
                <a:gd name="T20" fmla="*/ 2147483646 w 184"/>
                <a:gd name="T21" fmla="*/ 2147483646 h 304"/>
                <a:gd name="T22" fmla="*/ 2147483646 w 184"/>
                <a:gd name="T23" fmla="*/ 2147483646 h 304"/>
                <a:gd name="T24" fmla="*/ 2147483646 w 184"/>
                <a:gd name="T25" fmla="*/ 2147483646 h 304"/>
                <a:gd name="T26" fmla="*/ 2147483646 w 184"/>
                <a:gd name="T27" fmla="*/ 2147483646 h 304"/>
                <a:gd name="T28" fmla="*/ 2147483646 w 184"/>
                <a:gd name="T29" fmla="*/ 2147483646 h 304"/>
                <a:gd name="T30" fmla="*/ 2147483646 w 184"/>
                <a:gd name="T31" fmla="*/ 2147483646 h 304"/>
                <a:gd name="T32" fmla="*/ 2147483646 w 184"/>
                <a:gd name="T33" fmla="*/ 2147483646 h 304"/>
                <a:gd name="T34" fmla="*/ 2147483646 w 184"/>
                <a:gd name="T35" fmla="*/ 2147483646 h 304"/>
                <a:gd name="T36" fmla="*/ 2147483646 w 184"/>
                <a:gd name="T37" fmla="*/ 2147483646 h 304"/>
                <a:gd name="T38" fmla="*/ 2147483646 w 184"/>
                <a:gd name="T39" fmla="*/ 2147483646 h 304"/>
                <a:gd name="T40" fmla="*/ 2147483646 w 184"/>
                <a:gd name="T41" fmla="*/ 2147483646 h 304"/>
                <a:gd name="T42" fmla="*/ 2147483646 w 184"/>
                <a:gd name="T43" fmla="*/ 2147483646 h 304"/>
                <a:gd name="T44" fmla="*/ 2147483646 w 184"/>
                <a:gd name="T45" fmla="*/ 2147483646 h 304"/>
                <a:gd name="T46" fmla="*/ 2147483646 w 184"/>
                <a:gd name="T47" fmla="*/ 2147483646 h 304"/>
                <a:gd name="T48" fmla="*/ 2147483646 w 184"/>
                <a:gd name="T49" fmla="*/ 2147483646 h 304"/>
                <a:gd name="T50" fmla="*/ 2147483646 w 184"/>
                <a:gd name="T51" fmla="*/ 2147483646 h 304"/>
                <a:gd name="T52" fmla="*/ 2147483646 w 184"/>
                <a:gd name="T53" fmla="*/ 2147483646 h 304"/>
                <a:gd name="T54" fmla="*/ 2147483646 w 184"/>
                <a:gd name="T55" fmla="*/ 2147483646 h 304"/>
                <a:gd name="T56" fmla="*/ 2147483646 w 184"/>
                <a:gd name="T57" fmla="*/ 2147483646 h 304"/>
                <a:gd name="T58" fmla="*/ 2147483646 w 184"/>
                <a:gd name="T59" fmla="*/ 2147483646 h 304"/>
                <a:gd name="T60" fmla="*/ 2147483646 w 184"/>
                <a:gd name="T61" fmla="*/ 2147483646 h 304"/>
                <a:gd name="T62" fmla="*/ 2147483646 w 184"/>
                <a:gd name="T63" fmla="*/ 2147483646 h 304"/>
                <a:gd name="T64" fmla="*/ 2147483646 w 184"/>
                <a:gd name="T65" fmla="*/ 2147483646 h 304"/>
                <a:gd name="T66" fmla="*/ 2147483646 w 184"/>
                <a:gd name="T67" fmla="*/ 2147483646 h 304"/>
                <a:gd name="T68" fmla="*/ 2147483646 w 184"/>
                <a:gd name="T69" fmla="*/ 2147483646 h 304"/>
                <a:gd name="T70" fmla="*/ 2147483646 w 184"/>
                <a:gd name="T71" fmla="*/ 2147483646 h 304"/>
                <a:gd name="T72" fmla="*/ 2147483646 w 184"/>
                <a:gd name="T73" fmla="*/ 2147483646 h 304"/>
                <a:gd name="T74" fmla="*/ 2147483646 w 184"/>
                <a:gd name="T75" fmla="*/ 2147483646 h 304"/>
                <a:gd name="T76" fmla="*/ 2147483646 w 184"/>
                <a:gd name="T77" fmla="*/ 2147483646 h 304"/>
                <a:gd name="T78" fmla="*/ 2147483646 w 184"/>
                <a:gd name="T79" fmla="*/ 2147483646 h 304"/>
                <a:gd name="T80" fmla="*/ 2147483646 w 184"/>
                <a:gd name="T81" fmla="*/ 2147483646 h 304"/>
                <a:gd name="T82" fmla="*/ 2147483646 w 184"/>
                <a:gd name="T83" fmla="*/ 2147483646 h 304"/>
                <a:gd name="T84" fmla="*/ 2147483646 w 184"/>
                <a:gd name="T85" fmla="*/ 2147483646 h 304"/>
                <a:gd name="T86" fmla="*/ 2147483646 w 184"/>
                <a:gd name="T87" fmla="*/ 2147483646 h 304"/>
                <a:gd name="T88" fmla="*/ 2147483646 w 184"/>
                <a:gd name="T89" fmla="*/ 2147483646 h 304"/>
                <a:gd name="T90" fmla="*/ 2147483646 w 184"/>
                <a:gd name="T91" fmla="*/ 2147483646 h 304"/>
                <a:gd name="T92" fmla="*/ 2147483646 w 184"/>
                <a:gd name="T93" fmla="*/ 2147483646 h 304"/>
                <a:gd name="T94" fmla="*/ 2147483646 w 184"/>
                <a:gd name="T95" fmla="*/ 2147483646 h 304"/>
                <a:gd name="T96" fmla="*/ 2147483646 w 184"/>
                <a:gd name="T97" fmla="*/ 2147483646 h 304"/>
                <a:gd name="T98" fmla="*/ 2147483646 w 184"/>
                <a:gd name="T99" fmla="*/ 0 h 30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84" h="304">
                  <a:moveTo>
                    <a:pt x="108" y="18"/>
                  </a:moveTo>
                  <a:lnTo>
                    <a:pt x="92" y="58"/>
                  </a:lnTo>
                  <a:lnTo>
                    <a:pt x="92" y="84"/>
                  </a:lnTo>
                  <a:lnTo>
                    <a:pt x="92" y="86"/>
                  </a:lnTo>
                  <a:lnTo>
                    <a:pt x="84" y="100"/>
                  </a:lnTo>
                  <a:lnTo>
                    <a:pt x="84" y="108"/>
                  </a:lnTo>
                  <a:lnTo>
                    <a:pt x="84" y="112"/>
                  </a:lnTo>
                  <a:lnTo>
                    <a:pt x="82" y="116"/>
                  </a:lnTo>
                  <a:lnTo>
                    <a:pt x="80" y="120"/>
                  </a:lnTo>
                  <a:lnTo>
                    <a:pt x="76" y="122"/>
                  </a:lnTo>
                  <a:lnTo>
                    <a:pt x="76" y="124"/>
                  </a:lnTo>
                  <a:lnTo>
                    <a:pt x="74" y="124"/>
                  </a:lnTo>
                  <a:lnTo>
                    <a:pt x="74" y="122"/>
                  </a:lnTo>
                  <a:lnTo>
                    <a:pt x="54" y="120"/>
                  </a:lnTo>
                  <a:lnTo>
                    <a:pt x="44" y="130"/>
                  </a:lnTo>
                  <a:lnTo>
                    <a:pt x="12" y="134"/>
                  </a:lnTo>
                  <a:lnTo>
                    <a:pt x="0" y="134"/>
                  </a:lnTo>
                  <a:lnTo>
                    <a:pt x="8" y="140"/>
                  </a:lnTo>
                  <a:lnTo>
                    <a:pt x="36" y="144"/>
                  </a:lnTo>
                  <a:lnTo>
                    <a:pt x="38" y="144"/>
                  </a:lnTo>
                  <a:lnTo>
                    <a:pt x="40" y="144"/>
                  </a:lnTo>
                  <a:lnTo>
                    <a:pt x="48" y="162"/>
                  </a:lnTo>
                  <a:lnTo>
                    <a:pt x="56" y="168"/>
                  </a:lnTo>
                  <a:lnTo>
                    <a:pt x="60" y="174"/>
                  </a:lnTo>
                  <a:lnTo>
                    <a:pt x="60" y="184"/>
                  </a:lnTo>
                  <a:lnTo>
                    <a:pt x="60" y="206"/>
                  </a:lnTo>
                  <a:lnTo>
                    <a:pt x="70" y="216"/>
                  </a:lnTo>
                  <a:lnTo>
                    <a:pt x="72" y="216"/>
                  </a:lnTo>
                  <a:lnTo>
                    <a:pt x="76" y="232"/>
                  </a:lnTo>
                  <a:lnTo>
                    <a:pt x="76" y="240"/>
                  </a:lnTo>
                  <a:lnTo>
                    <a:pt x="72" y="248"/>
                  </a:lnTo>
                  <a:lnTo>
                    <a:pt x="70" y="256"/>
                  </a:lnTo>
                  <a:lnTo>
                    <a:pt x="72" y="264"/>
                  </a:lnTo>
                  <a:lnTo>
                    <a:pt x="82" y="270"/>
                  </a:lnTo>
                  <a:lnTo>
                    <a:pt x="94" y="276"/>
                  </a:lnTo>
                  <a:lnTo>
                    <a:pt x="100" y="280"/>
                  </a:lnTo>
                  <a:lnTo>
                    <a:pt x="106" y="292"/>
                  </a:lnTo>
                  <a:lnTo>
                    <a:pt x="114" y="298"/>
                  </a:lnTo>
                  <a:lnTo>
                    <a:pt x="116" y="302"/>
                  </a:lnTo>
                  <a:lnTo>
                    <a:pt x="124" y="304"/>
                  </a:lnTo>
                  <a:lnTo>
                    <a:pt x="122" y="288"/>
                  </a:lnTo>
                  <a:lnTo>
                    <a:pt x="122" y="282"/>
                  </a:lnTo>
                  <a:lnTo>
                    <a:pt x="122" y="278"/>
                  </a:lnTo>
                  <a:lnTo>
                    <a:pt x="126" y="274"/>
                  </a:lnTo>
                  <a:lnTo>
                    <a:pt x="128" y="272"/>
                  </a:lnTo>
                  <a:lnTo>
                    <a:pt x="140" y="268"/>
                  </a:lnTo>
                  <a:lnTo>
                    <a:pt x="142" y="268"/>
                  </a:lnTo>
                  <a:lnTo>
                    <a:pt x="144" y="268"/>
                  </a:lnTo>
                  <a:lnTo>
                    <a:pt x="148" y="270"/>
                  </a:lnTo>
                  <a:lnTo>
                    <a:pt x="156" y="266"/>
                  </a:lnTo>
                  <a:lnTo>
                    <a:pt x="156" y="264"/>
                  </a:lnTo>
                  <a:lnTo>
                    <a:pt x="158" y="244"/>
                  </a:lnTo>
                  <a:lnTo>
                    <a:pt x="154" y="236"/>
                  </a:lnTo>
                  <a:lnTo>
                    <a:pt x="148" y="232"/>
                  </a:lnTo>
                  <a:lnTo>
                    <a:pt x="140" y="232"/>
                  </a:lnTo>
                  <a:lnTo>
                    <a:pt x="138" y="232"/>
                  </a:lnTo>
                  <a:lnTo>
                    <a:pt x="136" y="230"/>
                  </a:lnTo>
                  <a:lnTo>
                    <a:pt x="132" y="210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48" y="150"/>
                  </a:lnTo>
                  <a:lnTo>
                    <a:pt x="164" y="160"/>
                  </a:lnTo>
                  <a:lnTo>
                    <a:pt x="176" y="160"/>
                  </a:lnTo>
                  <a:lnTo>
                    <a:pt x="184" y="108"/>
                  </a:lnTo>
                  <a:lnTo>
                    <a:pt x="180" y="100"/>
                  </a:lnTo>
                  <a:lnTo>
                    <a:pt x="174" y="96"/>
                  </a:lnTo>
                  <a:lnTo>
                    <a:pt x="168" y="96"/>
                  </a:lnTo>
                  <a:lnTo>
                    <a:pt x="166" y="96"/>
                  </a:lnTo>
                  <a:lnTo>
                    <a:pt x="154" y="98"/>
                  </a:lnTo>
                  <a:lnTo>
                    <a:pt x="152" y="96"/>
                  </a:lnTo>
                  <a:lnTo>
                    <a:pt x="144" y="84"/>
                  </a:lnTo>
                  <a:lnTo>
                    <a:pt x="142" y="84"/>
                  </a:lnTo>
                  <a:lnTo>
                    <a:pt x="142" y="64"/>
                  </a:lnTo>
                  <a:lnTo>
                    <a:pt x="146" y="52"/>
                  </a:lnTo>
                  <a:lnTo>
                    <a:pt x="148" y="48"/>
                  </a:lnTo>
                  <a:lnTo>
                    <a:pt x="150" y="42"/>
                  </a:lnTo>
                  <a:lnTo>
                    <a:pt x="152" y="36"/>
                  </a:lnTo>
                  <a:lnTo>
                    <a:pt x="156" y="32"/>
                  </a:lnTo>
                  <a:lnTo>
                    <a:pt x="156" y="20"/>
                  </a:lnTo>
                  <a:lnTo>
                    <a:pt x="144" y="8"/>
                  </a:lnTo>
                  <a:lnTo>
                    <a:pt x="128" y="0"/>
                  </a:lnTo>
                  <a:lnTo>
                    <a:pt x="108" y="1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8" name="新疆"/>
            <p:cNvSpPr>
              <a:spLocks/>
            </p:cNvSpPr>
            <p:nvPr/>
          </p:nvSpPr>
          <p:spPr bwMode="auto">
            <a:xfrm>
              <a:off x="1331640" y="1845222"/>
              <a:ext cx="2334491" cy="1765190"/>
            </a:xfrm>
            <a:custGeom>
              <a:avLst/>
              <a:gdLst>
                <a:gd name="T0" fmla="*/ 2147483646 w 1304"/>
                <a:gd name="T1" fmla="*/ 2147483646 h 986"/>
                <a:gd name="T2" fmla="*/ 2147483646 w 1304"/>
                <a:gd name="T3" fmla="*/ 2147483646 h 986"/>
                <a:gd name="T4" fmla="*/ 2147483646 w 1304"/>
                <a:gd name="T5" fmla="*/ 2147483646 h 986"/>
                <a:gd name="T6" fmla="*/ 2147483646 w 1304"/>
                <a:gd name="T7" fmla="*/ 2147483646 h 986"/>
                <a:gd name="T8" fmla="*/ 2147483646 w 1304"/>
                <a:gd name="T9" fmla="*/ 2147483646 h 986"/>
                <a:gd name="T10" fmla="*/ 2147483646 w 1304"/>
                <a:gd name="T11" fmla="*/ 2147483646 h 986"/>
                <a:gd name="T12" fmla="*/ 2147483646 w 1304"/>
                <a:gd name="T13" fmla="*/ 2147483646 h 986"/>
                <a:gd name="T14" fmla="*/ 2147483646 w 1304"/>
                <a:gd name="T15" fmla="*/ 2147483646 h 986"/>
                <a:gd name="T16" fmla="*/ 2147483646 w 1304"/>
                <a:gd name="T17" fmla="*/ 2147483646 h 986"/>
                <a:gd name="T18" fmla="*/ 2147483646 w 1304"/>
                <a:gd name="T19" fmla="*/ 2147483646 h 986"/>
                <a:gd name="T20" fmla="*/ 2147483646 w 1304"/>
                <a:gd name="T21" fmla="*/ 2147483646 h 986"/>
                <a:gd name="T22" fmla="*/ 2147483646 w 1304"/>
                <a:gd name="T23" fmla="*/ 2147483646 h 986"/>
                <a:gd name="T24" fmla="*/ 2147483646 w 1304"/>
                <a:gd name="T25" fmla="*/ 2147483646 h 986"/>
                <a:gd name="T26" fmla="*/ 2147483646 w 1304"/>
                <a:gd name="T27" fmla="*/ 2147483646 h 986"/>
                <a:gd name="T28" fmla="*/ 2147483646 w 1304"/>
                <a:gd name="T29" fmla="*/ 2147483646 h 986"/>
                <a:gd name="T30" fmla="*/ 2147483646 w 1304"/>
                <a:gd name="T31" fmla="*/ 2147483646 h 986"/>
                <a:gd name="T32" fmla="*/ 2147483646 w 1304"/>
                <a:gd name="T33" fmla="*/ 2147483646 h 986"/>
                <a:gd name="T34" fmla="*/ 2147483646 w 1304"/>
                <a:gd name="T35" fmla="*/ 2147483646 h 986"/>
                <a:gd name="T36" fmla="*/ 2147483646 w 1304"/>
                <a:gd name="T37" fmla="*/ 2147483646 h 986"/>
                <a:gd name="T38" fmla="*/ 2147483646 w 1304"/>
                <a:gd name="T39" fmla="*/ 2147483646 h 986"/>
                <a:gd name="T40" fmla="*/ 2147483646 w 1304"/>
                <a:gd name="T41" fmla="*/ 2147483646 h 986"/>
                <a:gd name="T42" fmla="*/ 2147483646 w 1304"/>
                <a:gd name="T43" fmla="*/ 2147483646 h 986"/>
                <a:gd name="T44" fmla="*/ 2147483646 w 1304"/>
                <a:gd name="T45" fmla="*/ 2147483646 h 986"/>
                <a:gd name="T46" fmla="*/ 2147483646 w 1304"/>
                <a:gd name="T47" fmla="*/ 2147483646 h 986"/>
                <a:gd name="T48" fmla="*/ 2147483646 w 1304"/>
                <a:gd name="T49" fmla="*/ 2147483646 h 986"/>
                <a:gd name="T50" fmla="*/ 2147483646 w 1304"/>
                <a:gd name="T51" fmla="*/ 2147483646 h 986"/>
                <a:gd name="T52" fmla="*/ 2147483646 w 1304"/>
                <a:gd name="T53" fmla="*/ 2147483646 h 986"/>
                <a:gd name="T54" fmla="*/ 2147483646 w 1304"/>
                <a:gd name="T55" fmla="*/ 2147483646 h 986"/>
                <a:gd name="T56" fmla="*/ 2147483646 w 1304"/>
                <a:gd name="T57" fmla="*/ 2147483646 h 986"/>
                <a:gd name="T58" fmla="*/ 2147483646 w 1304"/>
                <a:gd name="T59" fmla="*/ 2147483646 h 986"/>
                <a:gd name="T60" fmla="*/ 2147483646 w 1304"/>
                <a:gd name="T61" fmla="*/ 2147483646 h 986"/>
                <a:gd name="T62" fmla="*/ 2147483646 w 1304"/>
                <a:gd name="T63" fmla="*/ 2147483646 h 986"/>
                <a:gd name="T64" fmla="*/ 2147483646 w 1304"/>
                <a:gd name="T65" fmla="*/ 2147483646 h 986"/>
                <a:gd name="T66" fmla="*/ 2147483646 w 1304"/>
                <a:gd name="T67" fmla="*/ 2147483646 h 986"/>
                <a:gd name="T68" fmla="*/ 2147483646 w 1304"/>
                <a:gd name="T69" fmla="*/ 2147483646 h 986"/>
                <a:gd name="T70" fmla="*/ 2147483646 w 1304"/>
                <a:gd name="T71" fmla="*/ 2147483646 h 986"/>
                <a:gd name="T72" fmla="*/ 2147483646 w 1304"/>
                <a:gd name="T73" fmla="*/ 2147483646 h 986"/>
                <a:gd name="T74" fmla="*/ 2147483646 w 1304"/>
                <a:gd name="T75" fmla="*/ 2147483646 h 986"/>
                <a:gd name="T76" fmla="*/ 2147483646 w 1304"/>
                <a:gd name="T77" fmla="*/ 2147483646 h 986"/>
                <a:gd name="T78" fmla="*/ 2147483646 w 1304"/>
                <a:gd name="T79" fmla="*/ 2147483646 h 986"/>
                <a:gd name="T80" fmla="*/ 2147483646 w 1304"/>
                <a:gd name="T81" fmla="*/ 2147483646 h 986"/>
                <a:gd name="T82" fmla="*/ 2147483646 w 1304"/>
                <a:gd name="T83" fmla="*/ 2147483646 h 986"/>
                <a:gd name="T84" fmla="*/ 2147483646 w 1304"/>
                <a:gd name="T85" fmla="*/ 2147483646 h 986"/>
                <a:gd name="T86" fmla="*/ 2147483646 w 1304"/>
                <a:gd name="T87" fmla="*/ 2147483646 h 986"/>
                <a:gd name="T88" fmla="*/ 2147483646 w 1304"/>
                <a:gd name="T89" fmla="*/ 2147483646 h 986"/>
                <a:gd name="T90" fmla="*/ 2147483646 w 1304"/>
                <a:gd name="T91" fmla="*/ 2147483646 h 986"/>
                <a:gd name="T92" fmla="*/ 2147483646 w 1304"/>
                <a:gd name="T93" fmla="*/ 2147483646 h 986"/>
                <a:gd name="T94" fmla="*/ 2147483646 w 1304"/>
                <a:gd name="T95" fmla="*/ 2147483646 h 986"/>
                <a:gd name="T96" fmla="*/ 2147483646 w 1304"/>
                <a:gd name="T97" fmla="*/ 2147483646 h 986"/>
                <a:gd name="T98" fmla="*/ 2147483646 w 1304"/>
                <a:gd name="T99" fmla="*/ 2147483646 h 986"/>
                <a:gd name="T100" fmla="*/ 2147483646 w 1304"/>
                <a:gd name="T101" fmla="*/ 2147483646 h 986"/>
                <a:gd name="T102" fmla="*/ 2147483646 w 1304"/>
                <a:gd name="T103" fmla="*/ 2147483646 h 986"/>
                <a:gd name="T104" fmla="*/ 2147483646 w 1304"/>
                <a:gd name="T105" fmla="*/ 2147483646 h 986"/>
                <a:gd name="T106" fmla="*/ 2147483646 w 1304"/>
                <a:gd name="T107" fmla="*/ 2147483646 h 986"/>
                <a:gd name="T108" fmla="*/ 2147483646 w 1304"/>
                <a:gd name="T109" fmla="*/ 2147483646 h 986"/>
                <a:gd name="T110" fmla="*/ 2147483646 w 1304"/>
                <a:gd name="T111" fmla="*/ 2147483646 h 986"/>
                <a:gd name="T112" fmla="*/ 2147483646 w 1304"/>
                <a:gd name="T113" fmla="*/ 2147483646 h 986"/>
                <a:gd name="T114" fmla="*/ 2147483646 w 1304"/>
                <a:gd name="T115" fmla="*/ 2147483646 h 98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1304" h="986">
                  <a:moveTo>
                    <a:pt x="1302" y="530"/>
                  </a:moveTo>
                  <a:lnTo>
                    <a:pt x="1304" y="530"/>
                  </a:lnTo>
                  <a:lnTo>
                    <a:pt x="1304" y="528"/>
                  </a:lnTo>
                  <a:lnTo>
                    <a:pt x="1278" y="456"/>
                  </a:lnTo>
                  <a:lnTo>
                    <a:pt x="1262" y="444"/>
                  </a:lnTo>
                  <a:lnTo>
                    <a:pt x="1262" y="442"/>
                  </a:lnTo>
                  <a:lnTo>
                    <a:pt x="1258" y="412"/>
                  </a:lnTo>
                  <a:lnTo>
                    <a:pt x="1226" y="408"/>
                  </a:lnTo>
                  <a:lnTo>
                    <a:pt x="1224" y="408"/>
                  </a:lnTo>
                  <a:lnTo>
                    <a:pt x="1222" y="408"/>
                  </a:lnTo>
                  <a:lnTo>
                    <a:pt x="1222" y="406"/>
                  </a:lnTo>
                  <a:lnTo>
                    <a:pt x="1222" y="404"/>
                  </a:lnTo>
                  <a:lnTo>
                    <a:pt x="1218" y="396"/>
                  </a:lnTo>
                  <a:lnTo>
                    <a:pt x="1212" y="386"/>
                  </a:lnTo>
                  <a:lnTo>
                    <a:pt x="1202" y="378"/>
                  </a:lnTo>
                  <a:lnTo>
                    <a:pt x="1192" y="368"/>
                  </a:lnTo>
                  <a:lnTo>
                    <a:pt x="1178" y="360"/>
                  </a:lnTo>
                  <a:lnTo>
                    <a:pt x="1166" y="354"/>
                  </a:lnTo>
                  <a:lnTo>
                    <a:pt x="1152" y="346"/>
                  </a:lnTo>
                  <a:lnTo>
                    <a:pt x="1140" y="340"/>
                  </a:lnTo>
                  <a:lnTo>
                    <a:pt x="1116" y="336"/>
                  </a:lnTo>
                  <a:lnTo>
                    <a:pt x="1084" y="334"/>
                  </a:lnTo>
                  <a:lnTo>
                    <a:pt x="1042" y="332"/>
                  </a:lnTo>
                  <a:lnTo>
                    <a:pt x="1040" y="332"/>
                  </a:lnTo>
                  <a:lnTo>
                    <a:pt x="1032" y="320"/>
                  </a:lnTo>
                  <a:lnTo>
                    <a:pt x="1028" y="310"/>
                  </a:lnTo>
                  <a:lnTo>
                    <a:pt x="1026" y="300"/>
                  </a:lnTo>
                  <a:lnTo>
                    <a:pt x="1028" y="288"/>
                  </a:lnTo>
                  <a:lnTo>
                    <a:pt x="1034" y="272"/>
                  </a:lnTo>
                  <a:lnTo>
                    <a:pt x="1044" y="246"/>
                  </a:lnTo>
                  <a:lnTo>
                    <a:pt x="1058" y="214"/>
                  </a:lnTo>
                  <a:lnTo>
                    <a:pt x="1048" y="180"/>
                  </a:lnTo>
                  <a:lnTo>
                    <a:pt x="1036" y="124"/>
                  </a:lnTo>
                  <a:lnTo>
                    <a:pt x="1032" y="118"/>
                  </a:lnTo>
                  <a:lnTo>
                    <a:pt x="1024" y="112"/>
                  </a:lnTo>
                  <a:lnTo>
                    <a:pt x="1012" y="106"/>
                  </a:lnTo>
                  <a:lnTo>
                    <a:pt x="996" y="100"/>
                  </a:lnTo>
                  <a:lnTo>
                    <a:pt x="990" y="98"/>
                  </a:lnTo>
                  <a:lnTo>
                    <a:pt x="982" y="94"/>
                  </a:lnTo>
                  <a:lnTo>
                    <a:pt x="976" y="90"/>
                  </a:lnTo>
                  <a:lnTo>
                    <a:pt x="970" y="86"/>
                  </a:lnTo>
                  <a:lnTo>
                    <a:pt x="966" y="80"/>
                  </a:lnTo>
                  <a:lnTo>
                    <a:pt x="964" y="74"/>
                  </a:lnTo>
                  <a:lnTo>
                    <a:pt x="960" y="68"/>
                  </a:lnTo>
                  <a:lnTo>
                    <a:pt x="954" y="60"/>
                  </a:lnTo>
                  <a:lnTo>
                    <a:pt x="948" y="54"/>
                  </a:lnTo>
                  <a:lnTo>
                    <a:pt x="940" y="50"/>
                  </a:lnTo>
                  <a:lnTo>
                    <a:pt x="938" y="50"/>
                  </a:lnTo>
                  <a:lnTo>
                    <a:pt x="938" y="48"/>
                  </a:lnTo>
                  <a:lnTo>
                    <a:pt x="928" y="0"/>
                  </a:lnTo>
                  <a:lnTo>
                    <a:pt x="890" y="4"/>
                  </a:lnTo>
                  <a:lnTo>
                    <a:pt x="886" y="14"/>
                  </a:lnTo>
                  <a:lnTo>
                    <a:pt x="882" y="24"/>
                  </a:lnTo>
                  <a:lnTo>
                    <a:pt x="878" y="32"/>
                  </a:lnTo>
                  <a:lnTo>
                    <a:pt x="876" y="36"/>
                  </a:lnTo>
                  <a:lnTo>
                    <a:pt x="870" y="38"/>
                  </a:lnTo>
                  <a:lnTo>
                    <a:pt x="846" y="46"/>
                  </a:lnTo>
                  <a:lnTo>
                    <a:pt x="828" y="56"/>
                  </a:lnTo>
                  <a:lnTo>
                    <a:pt x="822" y="60"/>
                  </a:lnTo>
                  <a:lnTo>
                    <a:pt x="816" y="66"/>
                  </a:lnTo>
                  <a:lnTo>
                    <a:pt x="814" y="74"/>
                  </a:lnTo>
                  <a:lnTo>
                    <a:pt x="810" y="92"/>
                  </a:lnTo>
                  <a:lnTo>
                    <a:pt x="806" y="110"/>
                  </a:lnTo>
                  <a:lnTo>
                    <a:pt x="802" y="122"/>
                  </a:lnTo>
                  <a:lnTo>
                    <a:pt x="798" y="130"/>
                  </a:lnTo>
                  <a:lnTo>
                    <a:pt x="792" y="136"/>
                  </a:lnTo>
                  <a:lnTo>
                    <a:pt x="786" y="142"/>
                  </a:lnTo>
                  <a:lnTo>
                    <a:pt x="778" y="144"/>
                  </a:lnTo>
                  <a:lnTo>
                    <a:pt x="770" y="146"/>
                  </a:lnTo>
                  <a:lnTo>
                    <a:pt x="760" y="146"/>
                  </a:lnTo>
                  <a:lnTo>
                    <a:pt x="750" y="144"/>
                  </a:lnTo>
                  <a:lnTo>
                    <a:pt x="738" y="140"/>
                  </a:lnTo>
                  <a:lnTo>
                    <a:pt x="724" y="134"/>
                  </a:lnTo>
                  <a:lnTo>
                    <a:pt x="708" y="126"/>
                  </a:lnTo>
                  <a:lnTo>
                    <a:pt x="674" y="104"/>
                  </a:lnTo>
                  <a:lnTo>
                    <a:pt x="608" y="188"/>
                  </a:lnTo>
                  <a:lnTo>
                    <a:pt x="616" y="224"/>
                  </a:lnTo>
                  <a:lnTo>
                    <a:pt x="618" y="224"/>
                  </a:lnTo>
                  <a:lnTo>
                    <a:pt x="616" y="226"/>
                  </a:lnTo>
                  <a:lnTo>
                    <a:pt x="610" y="232"/>
                  </a:lnTo>
                  <a:lnTo>
                    <a:pt x="602" y="236"/>
                  </a:lnTo>
                  <a:lnTo>
                    <a:pt x="598" y="236"/>
                  </a:lnTo>
                  <a:lnTo>
                    <a:pt x="594" y="234"/>
                  </a:lnTo>
                  <a:lnTo>
                    <a:pt x="582" y="230"/>
                  </a:lnTo>
                  <a:lnTo>
                    <a:pt x="576" y="226"/>
                  </a:lnTo>
                  <a:lnTo>
                    <a:pt x="564" y="224"/>
                  </a:lnTo>
                  <a:lnTo>
                    <a:pt x="548" y="220"/>
                  </a:lnTo>
                  <a:lnTo>
                    <a:pt x="528" y="220"/>
                  </a:lnTo>
                  <a:lnTo>
                    <a:pt x="514" y="218"/>
                  </a:lnTo>
                  <a:lnTo>
                    <a:pt x="494" y="216"/>
                  </a:lnTo>
                  <a:lnTo>
                    <a:pt x="474" y="220"/>
                  </a:lnTo>
                  <a:lnTo>
                    <a:pt x="482" y="234"/>
                  </a:lnTo>
                  <a:lnTo>
                    <a:pt x="492" y="248"/>
                  </a:lnTo>
                  <a:lnTo>
                    <a:pt x="494" y="252"/>
                  </a:lnTo>
                  <a:lnTo>
                    <a:pt x="494" y="256"/>
                  </a:lnTo>
                  <a:lnTo>
                    <a:pt x="484" y="308"/>
                  </a:lnTo>
                  <a:lnTo>
                    <a:pt x="488" y="336"/>
                  </a:lnTo>
                  <a:lnTo>
                    <a:pt x="490" y="336"/>
                  </a:lnTo>
                  <a:lnTo>
                    <a:pt x="488" y="336"/>
                  </a:lnTo>
                  <a:lnTo>
                    <a:pt x="472" y="388"/>
                  </a:lnTo>
                  <a:lnTo>
                    <a:pt x="470" y="394"/>
                  </a:lnTo>
                  <a:lnTo>
                    <a:pt x="468" y="396"/>
                  </a:lnTo>
                  <a:lnTo>
                    <a:pt x="466" y="396"/>
                  </a:lnTo>
                  <a:lnTo>
                    <a:pt x="466" y="394"/>
                  </a:lnTo>
                  <a:lnTo>
                    <a:pt x="464" y="390"/>
                  </a:lnTo>
                  <a:lnTo>
                    <a:pt x="460" y="384"/>
                  </a:lnTo>
                  <a:lnTo>
                    <a:pt x="460" y="382"/>
                  </a:lnTo>
                  <a:lnTo>
                    <a:pt x="458" y="382"/>
                  </a:lnTo>
                  <a:lnTo>
                    <a:pt x="454" y="384"/>
                  </a:lnTo>
                  <a:lnTo>
                    <a:pt x="452" y="392"/>
                  </a:lnTo>
                  <a:lnTo>
                    <a:pt x="450" y="404"/>
                  </a:lnTo>
                  <a:lnTo>
                    <a:pt x="444" y="414"/>
                  </a:lnTo>
                  <a:lnTo>
                    <a:pt x="436" y="422"/>
                  </a:lnTo>
                  <a:lnTo>
                    <a:pt x="426" y="432"/>
                  </a:lnTo>
                  <a:lnTo>
                    <a:pt x="412" y="444"/>
                  </a:lnTo>
                  <a:lnTo>
                    <a:pt x="406" y="448"/>
                  </a:lnTo>
                  <a:lnTo>
                    <a:pt x="404" y="448"/>
                  </a:lnTo>
                  <a:lnTo>
                    <a:pt x="352" y="448"/>
                  </a:lnTo>
                  <a:lnTo>
                    <a:pt x="332" y="468"/>
                  </a:lnTo>
                  <a:lnTo>
                    <a:pt x="330" y="468"/>
                  </a:lnTo>
                  <a:lnTo>
                    <a:pt x="274" y="460"/>
                  </a:lnTo>
                  <a:lnTo>
                    <a:pt x="268" y="466"/>
                  </a:lnTo>
                  <a:lnTo>
                    <a:pt x="260" y="470"/>
                  </a:lnTo>
                  <a:lnTo>
                    <a:pt x="254" y="470"/>
                  </a:lnTo>
                  <a:lnTo>
                    <a:pt x="248" y="470"/>
                  </a:lnTo>
                  <a:lnTo>
                    <a:pt x="240" y="470"/>
                  </a:lnTo>
                  <a:lnTo>
                    <a:pt x="232" y="470"/>
                  </a:lnTo>
                  <a:lnTo>
                    <a:pt x="206" y="478"/>
                  </a:lnTo>
                  <a:lnTo>
                    <a:pt x="184" y="504"/>
                  </a:lnTo>
                  <a:lnTo>
                    <a:pt x="184" y="506"/>
                  </a:lnTo>
                  <a:lnTo>
                    <a:pt x="148" y="508"/>
                  </a:lnTo>
                  <a:lnTo>
                    <a:pt x="148" y="478"/>
                  </a:lnTo>
                  <a:lnTo>
                    <a:pt x="126" y="478"/>
                  </a:lnTo>
                  <a:lnTo>
                    <a:pt x="122" y="490"/>
                  </a:lnTo>
                  <a:lnTo>
                    <a:pt x="106" y="494"/>
                  </a:lnTo>
                  <a:lnTo>
                    <a:pt x="104" y="494"/>
                  </a:lnTo>
                  <a:lnTo>
                    <a:pt x="102" y="494"/>
                  </a:lnTo>
                  <a:lnTo>
                    <a:pt x="86" y="486"/>
                  </a:lnTo>
                  <a:lnTo>
                    <a:pt x="66" y="480"/>
                  </a:lnTo>
                  <a:lnTo>
                    <a:pt x="60" y="482"/>
                  </a:lnTo>
                  <a:lnTo>
                    <a:pt x="54" y="484"/>
                  </a:lnTo>
                  <a:lnTo>
                    <a:pt x="38" y="496"/>
                  </a:lnTo>
                  <a:lnTo>
                    <a:pt x="20" y="512"/>
                  </a:lnTo>
                  <a:lnTo>
                    <a:pt x="14" y="520"/>
                  </a:lnTo>
                  <a:lnTo>
                    <a:pt x="10" y="528"/>
                  </a:lnTo>
                  <a:lnTo>
                    <a:pt x="12" y="530"/>
                  </a:lnTo>
                  <a:lnTo>
                    <a:pt x="14" y="536"/>
                  </a:lnTo>
                  <a:lnTo>
                    <a:pt x="16" y="546"/>
                  </a:lnTo>
                  <a:lnTo>
                    <a:pt x="16" y="554"/>
                  </a:lnTo>
                  <a:lnTo>
                    <a:pt x="14" y="562"/>
                  </a:lnTo>
                  <a:lnTo>
                    <a:pt x="10" y="568"/>
                  </a:lnTo>
                  <a:lnTo>
                    <a:pt x="6" y="570"/>
                  </a:lnTo>
                  <a:lnTo>
                    <a:pt x="4" y="574"/>
                  </a:lnTo>
                  <a:lnTo>
                    <a:pt x="0" y="590"/>
                  </a:lnTo>
                  <a:lnTo>
                    <a:pt x="14" y="598"/>
                  </a:lnTo>
                  <a:lnTo>
                    <a:pt x="30" y="580"/>
                  </a:lnTo>
                  <a:lnTo>
                    <a:pt x="54" y="604"/>
                  </a:lnTo>
                  <a:lnTo>
                    <a:pt x="54" y="606"/>
                  </a:lnTo>
                  <a:lnTo>
                    <a:pt x="58" y="650"/>
                  </a:lnTo>
                  <a:lnTo>
                    <a:pt x="58" y="652"/>
                  </a:lnTo>
                  <a:lnTo>
                    <a:pt x="44" y="712"/>
                  </a:lnTo>
                  <a:lnTo>
                    <a:pt x="42" y="712"/>
                  </a:lnTo>
                  <a:lnTo>
                    <a:pt x="18" y="712"/>
                  </a:lnTo>
                  <a:lnTo>
                    <a:pt x="12" y="714"/>
                  </a:lnTo>
                  <a:lnTo>
                    <a:pt x="6" y="716"/>
                  </a:lnTo>
                  <a:lnTo>
                    <a:pt x="8" y="720"/>
                  </a:lnTo>
                  <a:lnTo>
                    <a:pt x="12" y="724"/>
                  </a:lnTo>
                  <a:lnTo>
                    <a:pt x="28" y="736"/>
                  </a:lnTo>
                  <a:lnTo>
                    <a:pt x="40" y="734"/>
                  </a:lnTo>
                  <a:lnTo>
                    <a:pt x="42" y="734"/>
                  </a:lnTo>
                  <a:lnTo>
                    <a:pt x="70" y="760"/>
                  </a:lnTo>
                  <a:lnTo>
                    <a:pt x="72" y="764"/>
                  </a:lnTo>
                  <a:lnTo>
                    <a:pt x="76" y="768"/>
                  </a:lnTo>
                  <a:lnTo>
                    <a:pt x="76" y="778"/>
                  </a:lnTo>
                  <a:lnTo>
                    <a:pt x="74" y="792"/>
                  </a:lnTo>
                  <a:lnTo>
                    <a:pt x="66" y="806"/>
                  </a:lnTo>
                  <a:lnTo>
                    <a:pt x="70" y="832"/>
                  </a:lnTo>
                  <a:lnTo>
                    <a:pt x="80" y="834"/>
                  </a:lnTo>
                  <a:lnTo>
                    <a:pt x="120" y="834"/>
                  </a:lnTo>
                  <a:lnTo>
                    <a:pt x="100" y="852"/>
                  </a:lnTo>
                  <a:lnTo>
                    <a:pt x="112" y="860"/>
                  </a:lnTo>
                  <a:lnTo>
                    <a:pt x="128" y="868"/>
                  </a:lnTo>
                  <a:lnTo>
                    <a:pt x="170" y="886"/>
                  </a:lnTo>
                  <a:lnTo>
                    <a:pt x="172" y="888"/>
                  </a:lnTo>
                  <a:lnTo>
                    <a:pt x="174" y="888"/>
                  </a:lnTo>
                  <a:lnTo>
                    <a:pt x="178" y="952"/>
                  </a:lnTo>
                  <a:lnTo>
                    <a:pt x="180" y="962"/>
                  </a:lnTo>
                  <a:lnTo>
                    <a:pt x="186" y="970"/>
                  </a:lnTo>
                  <a:lnTo>
                    <a:pt x="194" y="976"/>
                  </a:lnTo>
                  <a:lnTo>
                    <a:pt x="206" y="982"/>
                  </a:lnTo>
                  <a:lnTo>
                    <a:pt x="210" y="980"/>
                  </a:lnTo>
                  <a:lnTo>
                    <a:pt x="212" y="980"/>
                  </a:lnTo>
                  <a:lnTo>
                    <a:pt x="256" y="986"/>
                  </a:lnTo>
                  <a:lnTo>
                    <a:pt x="260" y="986"/>
                  </a:lnTo>
                  <a:lnTo>
                    <a:pt x="260" y="984"/>
                  </a:lnTo>
                  <a:lnTo>
                    <a:pt x="268" y="968"/>
                  </a:lnTo>
                  <a:lnTo>
                    <a:pt x="268" y="966"/>
                  </a:lnTo>
                  <a:lnTo>
                    <a:pt x="268" y="960"/>
                  </a:lnTo>
                  <a:lnTo>
                    <a:pt x="270" y="956"/>
                  </a:lnTo>
                  <a:lnTo>
                    <a:pt x="274" y="952"/>
                  </a:lnTo>
                  <a:lnTo>
                    <a:pt x="278" y="948"/>
                  </a:lnTo>
                  <a:lnTo>
                    <a:pt x="286" y="940"/>
                  </a:lnTo>
                  <a:lnTo>
                    <a:pt x="290" y="932"/>
                  </a:lnTo>
                  <a:lnTo>
                    <a:pt x="294" y="928"/>
                  </a:lnTo>
                  <a:lnTo>
                    <a:pt x="298" y="926"/>
                  </a:lnTo>
                  <a:lnTo>
                    <a:pt x="306" y="926"/>
                  </a:lnTo>
                  <a:lnTo>
                    <a:pt x="314" y="928"/>
                  </a:lnTo>
                  <a:lnTo>
                    <a:pt x="316" y="928"/>
                  </a:lnTo>
                  <a:lnTo>
                    <a:pt x="330" y="936"/>
                  </a:lnTo>
                  <a:lnTo>
                    <a:pt x="382" y="946"/>
                  </a:lnTo>
                  <a:lnTo>
                    <a:pt x="412" y="944"/>
                  </a:lnTo>
                  <a:lnTo>
                    <a:pt x="434" y="934"/>
                  </a:lnTo>
                  <a:lnTo>
                    <a:pt x="440" y="928"/>
                  </a:lnTo>
                  <a:lnTo>
                    <a:pt x="444" y="924"/>
                  </a:lnTo>
                  <a:lnTo>
                    <a:pt x="452" y="924"/>
                  </a:lnTo>
                  <a:lnTo>
                    <a:pt x="460" y="930"/>
                  </a:lnTo>
                  <a:lnTo>
                    <a:pt x="464" y="932"/>
                  </a:lnTo>
                  <a:lnTo>
                    <a:pt x="468" y="938"/>
                  </a:lnTo>
                  <a:lnTo>
                    <a:pt x="472" y="948"/>
                  </a:lnTo>
                  <a:lnTo>
                    <a:pt x="488" y="960"/>
                  </a:lnTo>
                  <a:lnTo>
                    <a:pt x="500" y="960"/>
                  </a:lnTo>
                  <a:lnTo>
                    <a:pt x="502" y="960"/>
                  </a:lnTo>
                  <a:lnTo>
                    <a:pt x="504" y="960"/>
                  </a:lnTo>
                  <a:lnTo>
                    <a:pt x="520" y="968"/>
                  </a:lnTo>
                  <a:lnTo>
                    <a:pt x="552" y="964"/>
                  </a:lnTo>
                  <a:lnTo>
                    <a:pt x="570" y="960"/>
                  </a:lnTo>
                  <a:lnTo>
                    <a:pt x="614" y="964"/>
                  </a:lnTo>
                  <a:lnTo>
                    <a:pt x="634" y="958"/>
                  </a:lnTo>
                  <a:lnTo>
                    <a:pt x="658" y="948"/>
                  </a:lnTo>
                  <a:lnTo>
                    <a:pt x="666" y="944"/>
                  </a:lnTo>
                  <a:lnTo>
                    <a:pt x="676" y="940"/>
                  </a:lnTo>
                  <a:lnTo>
                    <a:pt x="720" y="940"/>
                  </a:lnTo>
                  <a:lnTo>
                    <a:pt x="736" y="934"/>
                  </a:lnTo>
                  <a:lnTo>
                    <a:pt x="746" y="930"/>
                  </a:lnTo>
                  <a:lnTo>
                    <a:pt x="754" y="928"/>
                  </a:lnTo>
                  <a:lnTo>
                    <a:pt x="778" y="928"/>
                  </a:lnTo>
                  <a:lnTo>
                    <a:pt x="790" y="936"/>
                  </a:lnTo>
                  <a:lnTo>
                    <a:pt x="826" y="944"/>
                  </a:lnTo>
                  <a:lnTo>
                    <a:pt x="830" y="944"/>
                  </a:lnTo>
                  <a:lnTo>
                    <a:pt x="832" y="948"/>
                  </a:lnTo>
                  <a:lnTo>
                    <a:pt x="842" y="956"/>
                  </a:lnTo>
                  <a:lnTo>
                    <a:pt x="858" y="964"/>
                  </a:lnTo>
                  <a:lnTo>
                    <a:pt x="858" y="966"/>
                  </a:lnTo>
                  <a:lnTo>
                    <a:pt x="892" y="968"/>
                  </a:lnTo>
                  <a:lnTo>
                    <a:pt x="908" y="976"/>
                  </a:lnTo>
                  <a:lnTo>
                    <a:pt x="928" y="980"/>
                  </a:lnTo>
                  <a:lnTo>
                    <a:pt x="946" y="982"/>
                  </a:lnTo>
                  <a:lnTo>
                    <a:pt x="950" y="972"/>
                  </a:lnTo>
                  <a:lnTo>
                    <a:pt x="942" y="956"/>
                  </a:lnTo>
                  <a:lnTo>
                    <a:pt x="940" y="940"/>
                  </a:lnTo>
                  <a:lnTo>
                    <a:pt x="938" y="940"/>
                  </a:lnTo>
                  <a:lnTo>
                    <a:pt x="942" y="936"/>
                  </a:lnTo>
                  <a:lnTo>
                    <a:pt x="952" y="922"/>
                  </a:lnTo>
                  <a:lnTo>
                    <a:pt x="952" y="920"/>
                  </a:lnTo>
                  <a:lnTo>
                    <a:pt x="954" y="920"/>
                  </a:lnTo>
                  <a:lnTo>
                    <a:pt x="964" y="912"/>
                  </a:lnTo>
                  <a:lnTo>
                    <a:pt x="962" y="908"/>
                  </a:lnTo>
                  <a:lnTo>
                    <a:pt x="958" y="892"/>
                  </a:lnTo>
                  <a:lnTo>
                    <a:pt x="956" y="888"/>
                  </a:lnTo>
                  <a:lnTo>
                    <a:pt x="950" y="884"/>
                  </a:lnTo>
                  <a:lnTo>
                    <a:pt x="938" y="872"/>
                  </a:lnTo>
                  <a:lnTo>
                    <a:pt x="922" y="858"/>
                  </a:lnTo>
                  <a:lnTo>
                    <a:pt x="922" y="856"/>
                  </a:lnTo>
                  <a:lnTo>
                    <a:pt x="920" y="856"/>
                  </a:lnTo>
                  <a:lnTo>
                    <a:pt x="922" y="856"/>
                  </a:lnTo>
                  <a:lnTo>
                    <a:pt x="922" y="854"/>
                  </a:lnTo>
                  <a:lnTo>
                    <a:pt x="924" y="838"/>
                  </a:lnTo>
                  <a:lnTo>
                    <a:pt x="924" y="828"/>
                  </a:lnTo>
                  <a:lnTo>
                    <a:pt x="916" y="808"/>
                  </a:lnTo>
                  <a:lnTo>
                    <a:pt x="934" y="804"/>
                  </a:lnTo>
                  <a:lnTo>
                    <a:pt x="944" y="796"/>
                  </a:lnTo>
                  <a:lnTo>
                    <a:pt x="966" y="796"/>
                  </a:lnTo>
                  <a:lnTo>
                    <a:pt x="988" y="792"/>
                  </a:lnTo>
                  <a:lnTo>
                    <a:pt x="990" y="792"/>
                  </a:lnTo>
                  <a:lnTo>
                    <a:pt x="1004" y="794"/>
                  </a:lnTo>
                  <a:lnTo>
                    <a:pt x="1022" y="788"/>
                  </a:lnTo>
                  <a:lnTo>
                    <a:pt x="1042" y="784"/>
                  </a:lnTo>
                  <a:lnTo>
                    <a:pt x="1054" y="780"/>
                  </a:lnTo>
                  <a:lnTo>
                    <a:pt x="1056" y="780"/>
                  </a:lnTo>
                  <a:lnTo>
                    <a:pt x="1090" y="772"/>
                  </a:lnTo>
                  <a:lnTo>
                    <a:pt x="1096" y="768"/>
                  </a:lnTo>
                  <a:lnTo>
                    <a:pt x="1094" y="760"/>
                  </a:lnTo>
                  <a:lnTo>
                    <a:pt x="1088" y="750"/>
                  </a:lnTo>
                  <a:lnTo>
                    <a:pt x="1088" y="748"/>
                  </a:lnTo>
                  <a:lnTo>
                    <a:pt x="1086" y="748"/>
                  </a:lnTo>
                  <a:lnTo>
                    <a:pt x="1088" y="736"/>
                  </a:lnTo>
                  <a:lnTo>
                    <a:pt x="1090" y="734"/>
                  </a:lnTo>
                  <a:lnTo>
                    <a:pt x="1090" y="718"/>
                  </a:lnTo>
                  <a:lnTo>
                    <a:pt x="1086" y="704"/>
                  </a:lnTo>
                  <a:lnTo>
                    <a:pt x="1086" y="702"/>
                  </a:lnTo>
                  <a:lnTo>
                    <a:pt x="1094" y="686"/>
                  </a:lnTo>
                  <a:lnTo>
                    <a:pt x="1100" y="678"/>
                  </a:lnTo>
                  <a:lnTo>
                    <a:pt x="1102" y="676"/>
                  </a:lnTo>
                  <a:lnTo>
                    <a:pt x="1106" y="676"/>
                  </a:lnTo>
                  <a:lnTo>
                    <a:pt x="1126" y="676"/>
                  </a:lnTo>
                  <a:lnTo>
                    <a:pt x="1132" y="676"/>
                  </a:lnTo>
                  <a:lnTo>
                    <a:pt x="1138" y="672"/>
                  </a:lnTo>
                  <a:lnTo>
                    <a:pt x="1170" y="630"/>
                  </a:lnTo>
                  <a:lnTo>
                    <a:pt x="1170" y="628"/>
                  </a:lnTo>
                  <a:lnTo>
                    <a:pt x="1186" y="614"/>
                  </a:lnTo>
                  <a:lnTo>
                    <a:pt x="1188" y="612"/>
                  </a:lnTo>
                  <a:lnTo>
                    <a:pt x="1196" y="610"/>
                  </a:lnTo>
                  <a:lnTo>
                    <a:pt x="1202" y="608"/>
                  </a:lnTo>
                  <a:lnTo>
                    <a:pt x="1206" y="604"/>
                  </a:lnTo>
                  <a:lnTo>
                    <a:pt x="1214" y="596"/>
                  </a:lnTo>
                  <a:lnTo>
                    <a:pt x="1218" y="592"/>
                  </a:lnTo>
                  <a:lnTo>
                    <a:pt x="1246" y="598"/>
                  </a:lnTo>
                  <a:lnTo>
                    <a:pt x="1270" y="588"/>
                  </a:lnTo>
                  <a:lnTo>
                    <a:pt x="1284" y="586"/>
                  </a:lnTo>
                  <a:lnTo>
                    <a:pt x="1296" y="580"/>
                  </a:lnTo>
                  <a:lnTo>
                    <a:pt x="1296" y="562"/>
                  </a:lnTo>
                  <a:lnTo>
                    <a:pt x="1298" y="540"/>
                  </a:lnTo>
                  <a:lnTo>
                    <a:pt x="1298" y="538"/>
                  </a:lnTo>
                  <a:lnTo>
                    <a:pt x="1302" y="532"/>
                  </a:lnTo>
                  <a:lnTo>
                    <a:pt x="1302" y="5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29" name="青海"/>
            <p:cNvSpPr>
              <a:spLocks/>
            </p:cNvSpPr>
            <p:nvPr/>
          </p:nvSpPr>
          <p:spPr bwMode="auto">
            <a:xfrm>
              <a:off x="2846195" y="3230878"/>
              <a:ext cx="1453686" cy="1041928"/>
            </a:xfrm>
            <a:custGeom>
              <a:avLst/>
              <a:gdLst>
                <a:gd name="T0" fmla="*/ 2147483646 w 812"/>
                <a:gd name="T1" fmla="*/ 2147483646 h 582"/>
                <a:gd name="T2" fmla="*/ 2147483646 w 812"/>
                <a:gd name="T3" fmla="*/ 2147483646 h 582"/>
                <a:gd name="T4" fmla="*/ 2147483646 w 812"/>
                <a:gd name="T5" fmla="*/ 2147483646 h 582"/>
                <a:gd name="T6" fmla="*/ 2147483646 w 812"/>
                <a:gd name="T7" fmla="*/ 2147483646 h 582"/>
                <a:gd name="T8" fmla="*/ 2147483646 w 812"/>
                <a:gd name="T9" fmla="*/ 2147483646 h 582"/>
                <a:gd name="T10" fmla="*/ 2147483646 w 812"/>
                <a:gd name="T11" fmla="*/ 2147483646 h 582"/>
                <a:gd name="T12" fmla="*/ 2147483646 w 812"/>
                <a:gd name="T13" fmla="*/ 2147483646 h 582"/>
                <a:gd name="T14" fmla="*/ 2147483646 w 812"/>
                <a:gd name="T15" fmla="*/ 2147483646 h 582"/>
                <a:gd name="T16" fmla="*/ 2147483646 w 812"/>
                <a:gd name="T17" fmla="*/ 2147483646 h 582"/>
                <a:gd name="T18" fmla="*/ 2147483646 w 812"/>
                <a:gd name="T19" fmla="*/ 2147483646 h 582"/>
                <a:gd name="T20" fmla="*/ 2147483646 w 812"/>
                <a:gd name="T21" fmla="*/ 2147483646 h 582"/>
                <a:gd name="T22" fmla="*/ 2147483646 w 812"/>
                <a:gd name="T23" fmla="*/ 2147483646 h 582"/>
                <a:gd name="T24" fmla="*/ 2147483646 w 812"/>
                <a:gd name="T25" fmla="*/ 2147483646 h 582"/>
                <a:gd name="T26" fmla="*/ 2147483646 w 812"/>
                <a:gd name="T27" fmla="*/ 2147483646 h 582"/>
                <a:gd name="T28" fmla="*/ 2147483646 w 812"/>
                <a:gd name="T29" fmla="*/ 2147483646 h 582"/>
                <a:gd name="T30" fmla="*/ 2147483646 w 812"/>
                <a:gd name="T31" fmla="*/ 2147483646 h 582"/>
                <a:gd name="T32" fmla="*/ 2147483646 w 812"/>
                <a:gd name="T33" fmla="*/ 2147483646 h 582"/>
                <a:gd name="T34" fmla="*/ 0 w 812"/>
                <a:gd name="T35" fmla="*/ 2147483646 h 582"/>
                <a:gd name="T36" fmla="*/ 2147483646 w 812"/>
                <a:gd name="T37" fmla="*/ 2147483646 h 582"/>
                <a:gd name="T38" fmla="*/ 2147483646 w 812"/>
                <a:gd name="T39" fmla="*/ 2147483646 h 582"/>
                <a:gd name="T40" fmla="*/ 2147483646 w 812"/>
                <a:gd name="T41" fmla="*/ 2147483646 h 582"/>
                <a:gd name="T42" fmla="*/ 2147483646 w 812"/>
                <a:gd name="T43" fmla="*/ 2147483646 h 582"/>
                <a:gd name="T44" fmla="*/ 2147483646 w 812"/>
                <a:gd name="T45" fmla="*/ 2147483646 h 582"/>
                <a:gd name="T46" fmla="*/ 2147483646 w 812"/>
                <a:gd name="T47" fmla="*/ 2147483646 h 582"/>
                <a:gd name="T48" fmla="*/ 2147483646 w 812"/>
                <a:gd name="T49" fmla="*/ 2147483646 h 582"/>
                <a:gd name="T50" fmla="*/ 2147483646 w 812"/>
                <a:gd name="T51" fmla="*/ 2147483646 h 582"/>
                <a:gd name="T52" fmla="*/ 2147483646 w 812"/>
                <a:gd name="T53" fmla="*/ 2147483646 h 582"/>
                <a:gd name="T54" fmla="*/ 2147483646 w 812"/>
                <a:gd name="T55" fmla="*/ 2147483646 h 582"/>
                <a:gd name="T56" fmla="*/ 2147483646 w 812"/>
                <a:gd name="T57" fmla="*/ 2147483646 h 582"/>
                <a:gd name="T58" fmla="*/ 2147483646 w 812"/>
                <a:gd name="T59" fmla="*/ 2147483646 h 582"/>
                <a:gd name="T60" fmla="*/ 2147483646 w 812"/>
                <a:gd name="T61" fmla="*/ 2147483646 h 582"/>
                <a:gd name="T62" fmla="*/ 2147483646 w 812"/>
                <a:gd name="T63" fmla="*/ 2147483646 h 582"/>
                <a:gd name="T64" fmla="*/ 2147483646 w 812"/>
                <a:gd name="T65" fmla="*/ 2147483646 h 582"/>
                <a:gd name="T66" fmla="*/ 2147483646 w 812"/>
                <a:gd name="T67" fmla="*/ 2147483646 h 582"/>
                <a:gd name="T68" fmla="*/ 2147483646 w 812"/>
                <a:gd name="T69" fmla="*/ 2147483646 h 582"/>
                <a:gd name="T70" fmla="*/ 2147483646 w 812"/>
                <a:gd name="T71" fmla="*/ 2147483646 h 582"/>
                <a:gd name="T72" fmla="*/ 2147483646 w 812"/>
                <a:gd name="T73" fmla="*/ 2147483646 h 582"/>
                <a:gd name="T74" fmla="*/ 2147483646 w 812"/>
                <a:gd name="T75" fmla="*/ 2147483646 h 582"/>
                <a:gd name="T76" fmla="*/ 2147483646 w 812"/>
                <a:gd name="T77" fmla="*/ 2147483646 h 582"/>
                <a:gd name="T78" fmla="*/ 2147483646 w 812"/>
                <a:gd name="T79" fmla="*/ 2147483646 h 582"/>
                <a:gd name="T80" fmla="*/ 2147483646 w 812"/>
                <a:gd name="T81" fmla="*/ 2147483646 h 582"/>
                <a:gd name="T82" fmla="*/ 2147483646 w 812"/>
                <a:gd name="T83" fmla="*/ 2147483646 h 582"/>
                <a:gd name="T84" fmla="*/ 2147483646 w 812"/>
                <a:gd name="T85" fmla="*/ 2147483646 h 582"/>
                <a:gd name="T86" fmla="*/ 2147483646 w 812"/>
                <a:gd name="T87" fmla="*/ 2147483646 h 582"/>
                <a:gd name="T88" fmla="*/ 2147483646 w 812"/>
                <a:gd name="T89" fmla="*/ 2147483646 h 582"/>
                <a:gd name="T90" fmla="*/ 2147483646 w 812"/>
                <a:gd name="T91" fmla="*/ 2147483646 h 582"/>
                <a:gd name="T92" fmla="*/ 2147483646 w 812"/>
                <a:gd name="T93" fmla="*/ 2147483646 h 582"/>
                <a:gd name="T94" fmla="*/ 2147483646 w 812"/>
                <a:gd name="T95" fmla="*/ 2147483646 h 582"/>
                <a:gd name="T96" fmla="*/ 2147483646 w 812"/>
                <a:gd name="T97" fmla="*/ 2147483646 h 582"/>
                <a:gd name="T98" fmla="*/ 2147483646 w 812"/>
                <a:gd name="T99" fmla="*/ 2147483646 h 582"/>
                <a:gd name="T100" fmla="*/ 2147483646 w 812"/>
                <a:gd name="T101" fmla="*/ 2147483646 h 582"/>
                <a:gd name="T102" fmla="*/ 2147483646 w 812"/>
                <a:gd name="T103" fmla="*/ 2147483646 h 582"/>
                <a:gd name="T104" fmla="*/ 2147483646 w 812"/>
                <a:gd name="T105" fmla="*/ 2147483646 h 582"/>
                <a:gd name="T106" fmla="*/ 2147483646 w 812"/>
                <a:gd name="T107" fmla="*/ 2147483646 h 58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812" h="582">
                  <a:moveTo>
                    <a:pt x="484" y="30"/>
                  </a:moveTo>
                  <a:lnTo>
                    <a:pt x="476" y="36"/>
                  </a:lnTo>
                  <a:lnTo>
                    <a:pt x="480" y="56"/>
                  </a:lnTo>
                  <a:lnTo>
                    <a:pt x="480" y="58"/>
                  </a:lnTo>
                  <a:lnTo>
                    <a:pt x="482" y="58"/>
                  </a:lnTo>
                  <a:lnTo>
                    <a:pt x="480" y="58"/>
                  </a:lnTo>
                  <a:lnTo>
                    <a:pt x="472" y="78"/>
                  </a:lnTo>
                  <a:lnTo>
                    <a:pt x="460" y="82"/>
                  </a:lnTo>
                  <a:lnTo>
                    <a:pt x="458" y="84"/>
                  </a:lnTo>
                  <a:lnTo>
                    <a:pt x="456" y="84"/>
                  </a:lnTo>
                  <a:lnTo>
                    <a:pt x="436" y="74"/>
                  </a:lnTo>
                  <a:lnTo>
                    <a:pt x="396" y="38"/>
                  </a:lnTo>
                  <a:lnTo>
                    <a:pt x="380" y="28"/>
                  </a:lnTo>
                  <a:lnTo>
                    <a:pt x="356" y="20"/>
                  </a:lnTo>
                  <a:lnTo>
                    <a:pt x="356" y="18"/>
                  </a:lnTo>
                  <a:lnTo>
                    <a:pt x="344" y="10"/>
                  </a:lnTo>
                  <a:lnTo>
                    <a:pt x="324" y="4"/>
                  </a:lnTo>
                  <a:lnTo>
                    <a:pt x="314" y="6"/>
                  </a:lnTo>
                  <a:lnTo>
                    <a:pt x="312" y="6"/>
                  </a:lnTo>
                  <a:lnTo>
                    <a:pt x="288" y="4"/>
                  </a:lnTo>
                  <a:lnTo>
                    <a:pt x="286" y="4"/>
                  </a:lnTo>
                  <a:lnTo>
                    <a:pt x="268" y="0"/>
                  </a:lnTo>
                  <a:lnTo>
                    <a:pt x="256" y="0"/>
                  </a:lnTo>
                  <a:lnTo>
                    <a:pt x="248" y="6"/>
                  </a:lnTo>
                  <a:lnTo>
                    <a:pt x="240" y="8"/>
                  </a:lnTo>
                  <a:lnTo>
                    <a:pt x="228" y="10"/>
                  </a:lnTo>
                  <a:lnTo>
                    <a:pt x="212" y="14"/>
                  </a:lnTo>
                  <a:lnTo>
                    <a:pt x="198" y="18"/>
                  </a:lnTo>
                  <a:lnTo>
                    <a:pt x="196" y="20"/>
                  </a:lnTo>
                  <a:lnTo>
                    <a:pt x="180" y="22"/>
                  </a:lnTo>
                  <a:lnTo>
                    <a:pt x="160" y="28"/>
                  </a:lnTo>
                  <a:lnTo>
                    <a:pt x="158" y="28"/>
                  </a:lnTo>
                  <a:lnTo>
                    <a:pt x="144" y="26"/>
                  </a:lnTo>
                  <a:lnTo>
                    <a:pt x="120" y="30"/>
                  </a:lnTo>
                  <a:lnTo>
                    <a:pt x="100" y="30"/>
                  </a:lnTo>
                  <a:lnTo>
                    <a:pt x="92" y="38"/>
                  </a:lnTo>
                  <a:lnTo>
                    <a:pt x="82" y="40"/>
                  </a:lnTo>
                  <a:lnTo>
                    <a:pt x="86" y="50"/>
                  </a:lnTo>
                  <a:lnTo>
                    <a:pt x="86" y="66"/>
                  </a:lnTo>
                  <a:lnTo>
                    <a:pt x="84" y="78"/>
                  </a:lnTo>
                  <a:lnTo>
                    <a:pt x="98" y="90"/>
                  </a:lnTo>
                  <a:lnTo>
                    <a:pt x="110" y="102"/>
                  </a:lnTo>
                  <a:lnTo>
                    <a:pt x="118" y="110"/>
                  </a:lnTo>
                  <a:lnTo>
                    <a:pt x="120" y="114"/>
                  </a:lnTo>
                  <a:lnTo>
                    <a:pt x="120" y="118"/>
                  </a:lnTo>
                  <a:lnTo>
                    <a:pt x="124" y="130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12" y="154"/>
                  </a:lnTo>
                  <a:lnTo>
                    <a:pt x="102" y="166"/>
                  </a:lnTo>
                  <a:lnTo>
                    <a:pt x="104" y="178"/>
                  </a:lnTo>
                  <a:lnTo>
                    <a:pt x="112" y="196"/>
                  </a:lnTo>
                  <a:lnTo>
                    <a:pt x="112" y="198"/>
                  </a:lnTo>
                  <a:lnTo>
                    <a:pt x="112" y="204"/>
                  </a:lnTo>
                  <a:lnTo>
                    <a:pt x="108" y="210"/>
                  </a:lnTo>
                  <a:lnTo>
                    <a:pt x="106" y="214"/>
                  </a:lnTo>
                  <a:lnTo>
                    <a:pt x="102" y="216"/>
                  </a:lnTo>
                  <a:lnTo>
                    <a:pt x="96" y="216"/>
                  </a:lnTo>
                  <a:lnTo>
                    <a:pt x="80" y="214"/>
                  </a:lnTo>
                  <a:lnTo>
                    <a:pt x="60" y="210"/>
                  </a:lnTo>
                  <a:lnTo>
                    <a:pt x="58" y="210"/>
                  </a:lnTo>
                  <a:lnTo>
                    <a:pt x="44" y="202"/>
                  </a:lnTo>
                  <a:lnTo>
                    <a:pt x="20" y="202"/>
                  </a:lnTo>
                  <a:lnTo>
                    <a:pt x="22" y="202"/>
                  </a:lnTo>
                  <a:lnTo>
                    <a:pt x="20" y="242"/>
                  </a:lnTo>
                  <a:lnTo>
                    <a:pt x="18" y="246"/>
                  </a:lnTo>
                  <a:lnTo>
                    <a:pt x="16" y="248"/>
                  </a:lnTo>
                  <a:lnTo>
                    <a:pt x="8" y="250"/>
                  </a:lnTo>
                  <a:lnTo>
                    <a:pt x="6" y="254"/>
                  </a:lnTo>
                  <a:lnTo>
                    <a:pt x="6" y="262"/>
                  </a:lnTo>
                  <a:lnTo>
                    <a:pt x="4" y="262"/>
                  </a:lnTo>
                  <a:lnTo>
                    <a:pt x="4" y="272"/>
                  </a:lnTo>
                  <a:lnTo>
                    <a:pt x="10" y="280"/>
                  </a:lnTo>
                  <a:lnTo>
                    <a:pt x="14" y="284"/>
                  </a:lnTo>
                  <a:lnTo>
                    <a:pt x="18" y="304"/>
                  </a:lnTo>
                  <a:lnTo>
                    <a:pt x="18" y="310"/>
                  </a:lnTo>
                  <a:lnTo>
                    <a:pt x="16" y="322"/>
                  </a:lnTo>
                  <a:lnTo>
                    <a:pt x="10" y="338"/>
                  </a:lnTo>
                  <a:lnTo>
                    <a:pt x="0" y="358"/>
                  </a:lnTo>
                  <a:lnTo>
                    <a:pt x="0" y="362"/>
                  </a:lnTo>
                  <a:lnTo>
                    <a:pt x="0" y="370"/>
                  </a:lnTo>
                  <a:lnTo>
                    <a:pt x="12" y="384"/>
                  </a:lnTo>
                  <a:lnTo>
                    <a:pt x="16" y="394"/>
                  </a:lnTo>
                  <a:lnTo>
                    <a:pt x="26" y="406"/>
                  </a:lnTo>
                  <a:lnTo>
                    <a:pt x="40" y="422"/>
                  </a:lnTo>
                  <a:lnTo>
                    <a:pt x="48" y="430"/>
                  </a:lnTo>
                  <a:lnTo>
                    <a:pt x="52" y="430"/>
                  </a:lnTo>
                  <a:lnTo>
                    <a:pt x="68" y="422"/>
                  </a:lnTo>
                  <a:lnTo>
                    <a:pt x="72" y="418"/>
                  </a:lnTo>
                  <a:lnTo>
                    <a:pt x="76" y="418"/>
                  </a:lnTo>
                  <a:lnTo>
                    <a:pt x="84" y="420"/>
                  </a:lnTo>
                  <a:lnTo>
                    <a:pt x="92" y="424"/>
                  </a:lnTo>
                  <a:lnTo>
                    <a:pt x="92" y="426"/>
                  </a:lnTo>
                  <a:lnTo>
                    <a:pt x="100" y="434"/>
                  </a:lnTo>
                  <a:lnTo>
                    <a:pt x="104" y="444"/>
                  </a:lnTo>
                  <a:lnTo>
                    <a:pt x="108" y="448"/>
                  </a:lnTo>
                  <a:lnTo>
                    <a:pt x="110" y="450"/>
                  </a:lnTo>
                  <a:lnTo>
                    <a:pt x="120" y="458"/>
                  </a:lnTo>
                  <a:lnTo>
                    <a:pt x="126" y="458"/>
                  </a:lnTo>
                  <a:lnTo>
                    <a:pt x="132" y="460"/>
                  </a:lnTo>
                  <a:lnTo>
                    <a:pt x="136" y="464"/>
                  </a:lnTo>
                  <a:lnTo>
                    <a:pt x="144" y="468"/>
                  </a:lnTo>
                  <a:lnTo>
                    <a:pt x="160" y="474"/>
                  </a:lnTo>
                  <a:lnTo>
                    <a:pt x="162" y="474"/>
                  </a:lnTo>
                  <a:lnTo>
                    <a:pt x="186" y="482"/>
                  </a:lnTo>
                  <a:lnTo>
                    <a:pt x="188" y="482"/>
                  </a:lnTo>
                  <a:lnTo>
                    <a:pt x="204" y="490"/>
                  </a:lnTo>
                  <a:lnTo>
                    <a:pt x="232" y="498"/>
                  </a:lnTo>
                  <a:lnTo>
                    <a:pt x="234" y="498"/>
                  </a:lnTo>
                  <a:lnTo>
                    <a:pt x="272" y="500"/>
                  </a:lnTo>
                  <a:lnTo>
                    <a:pt x="288" y="494"/>
                  </a:lnTo>
                  <a:lnTo>
                    <a:pt x="304" y="494"/>
                  </a:lnTo>
                  <a:lnTo>
                    <a:pt x="304" y="496"/>
                  </a:lnTo>
                  <a:lnTo>
                    <a:pt x="316" y="512"/>
                  </a:lnTo>
                  <a:lnTo>
                    <a:pt x="324" y="526"/>
                  </a:lnTo>
                  <a:lnTo>
                    <a:pt x="332" y="532"/>
                  </a:lnTo>
                  <a:lnTo>
                    <a:pt x="340" y="536"/>
                  </a:lnTo>
                  <a:lnTo>
                    <a:pt x="340" y="538"/>
                  </a:lnTo>
                  <a:lnTo>
                    <a:pt x="342" y="538"/>
                  </a:lnTo>
                  <a:lnTo>
                    <a:pt x="348" y="554"/>
                  </a:lnTo>
                  <a:lnTo>
                    <a:pt x="350" y="554"/>
                  </a:lnTo>
                  <a:lnTo>
                    <a:pt x="350" y="556"/>
                  </a:lnTo>
                  <a:lnTo>
                    <a:pt x="354" y="574"/>
                  </a:lnTo>
                  <a:lnTo>
                    <a:pt x="364" y="578"/>
                  </a:lnTo>
                  <a:lnTo>
                    <a:pt x="366" y="578"/>
                  </a:lnTo>
                  <a:lnTo>
                    <a:pt x="376" y="582"/>
                  </a:lnTo>
                  <a:lnTo>
                    <a:pt x="388" y="580"/>
                  </a:lnTo>
                  <a:lnTo>
                    <a:pt x="390" y="568"/>
                  </a:lnTo>
                  <a:lnTo>
                    <a:pt x="392" y="566"/>
                  </a:lnTo>
                  <a:lnTo>
                    <a:pt x="404" y="554"/>
                  </a:lnTo>
                  <a:lnTo>
                    <a:pt x="420" y="558"/>
                  </a:lnTo>
                  <a:lnTo>
                    <a:pt x="428" y="574"/>
                  </a:lnTo>
                  <a:lnTo>
                    <a:pt x="442" y="570"/>
                  </a:lnTo>
                  <a:lnTo>
                    <a:pt x="444" y="554"/>
                  </a:lnTo>
                  <a:lnTo>
                    <a:pt x="444" y="552"/>
                  </a:lnTo>
                  <a:lnTo>
                    <a:pt x="456" y="546"/>
                  </a:lnTo>
                  <a:lnTo>
                    <a:pt x="452" y="524"/>
                  </a:lnTo>
                  <a:lnTo>
                    <a:pt x="452" y="522"/>
                  </a:lnTo>
                  <a:lnTo>
                    <a:pt x="464" y="496"/>
                  </a:lnTo>
                  <a:lnTo>
                    <a:pt x="476" y="492"/>
                  </a:lnTo>
                  <a:lnTo>
                    <a:pt x="472" y="470"/>
                  </a:lnTo>
                  <a:lnTo>
                    <a:pt x="484" y="470"/>
                  </a:lnTo>
                  <a:lnTo>
                    <a:pt x="484" y="458"/>
                  </a:lnTo>
                  <a:lnTo>
                    <a:pt x="476" y="438"/>
                  </a:lnTo>
                  <a:lnTo>
                    <a:pt x="476" y="436"/>
                  </a:lnTo>
                  <a:lnTo>
                    <a:pt x="478" y="420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8" y="406"/>
                  </a:lnTo>
                  <a:lnTo>
                    <a:pt x="490" y="406"/>
                  </a:lnTo>
                  <a:lnTo>
                    <a:pt x="492" y="406"/>
                  </a:lnTo>
                  <a:lnTo>
                    <a:pt x="514" y="410"/>
                  </a:lnTo>
                  <a:lnTo>
                    <a:pt x="532" y="414"/>
                  </a:lnTo>
                  <a:lnTo>
                    <a:pt x="548" y="410"/>
                  </a:lnTo>
                  <a:lnTo>
                    <a:pt x="556" y="426"/>
                  </a:lnTo>
                  <a:lnTo>
                    <a:pt x="556" y="428"/>
                  </a:lnTo>
                  <a:lnTo>
                    <a:pt x="556" y="440"/>
                  </a:lnTo>
                  <a:lnTo>
                    <a:pt x="560" y="452"/>
                  </a:lnTo>
                  <a:lnTo>
                    <a:pt x="562" y="458"/>
                  </a:lnTo>
                  <a:lnTo>
                    <a:pt x="568" y="462"/>
                  </a:lnTo>
                  <a:lnTo>
                    <a:pt x="578" y="464"/>
                  </a:lnTo>
                  <a:lnTo>
                    <a:pt x="580" y="468"/>
                  </a:lnTo>
                  <a:lnTo>
                    <a:pt x="580" y="470"/>
                  </a:lnTo>
                  <a:lnTo>
                    <a:pt x="584" y="478"/>
                  </a:lnTo>
                  <a:lnTo>
                    <a:pt x="590" y="486"/>
                  </a:lnTo>
                  <a:lnTo>
                    <a:pt x="598" y="498"/>
                  </a:lnTo>
                  <a:lnTo>
                    <a:pt x="602" y="506"/>
                  </a:lnTo>
                  <a:lnTo>
                    <a:pt x="610" y="506"/>
                  </a:lnTo>
                  <a:lnTo>
                    <a:pt x="624" y="494"/>
                  </a:lnTo>
                  <a:lnTo>
                    <a:pt x="632" y="512"/>
                  </a:lnTo>
                  <a:lnTo>
                    <a:pt x="650" y="518"/>
                  </a:lnTo>
                  <a:lnTo>
                    <a:pt x="652" y="518"/>
                  </a:lnTo>
                  <a:lnTo>
                    <a:pt x="660" y="534"/>
                  </a:lnTo>
                  <a:lnTo>
                    <a:pt x="664" y="538"/>
                  </a:lnTo>
                  <a:lnTo>
                    <a:pt x="664" y="522"/>
                  </a:lnTo>
                  <a:lnTo>
                    <a:pt x="664" y="518"/>
                  </a:lnTo>
                  <a:lnTo>
                    <a:pt x="700" y="518"/>
                  </a:lnTo>
                  <a:lnTo>
                    <a:pt x="700" y="514"/>
                  </a:lnTo>
                  <a:lnTo>
                    <a:pt x="702" y="512"/>
                  </a:lnTo>
                  <a:lnTo>
                    <a:pt x="700" y="508"/>
                  </a:lnTo>
                  <a:lnTo>
                    <a:pt x="698" y="500"/>
                  </a:lnTo>
                  <a:lnTo>
                    <a:pt x="696" y="494"/>
                  </a:lnTo>
                  <a:lnTo>
                    <a:pt x="696" y="486"/>
                  </a:lnTo>
                  <a:lnTo>
                    <a:pt x="698" y="480"/>
                  </a:lnTo>
                  <a:lnTo>
                    <a:pt x="702" y="478"/>
                  </a:lnTo>
                  <a:lnTo>
                    <a:pt x="706" y="478"/>
                  </a:lnTo>
                  <a:lnTo>
                    <a:pt x="720" y="482"/>
                  </a:lnTo>
                  <a:lnTo>
                    <a:pt x="722" y="472"/>
                  </a:lnTo>
                  <a:lnTo>
                    <a:pt x="696" y="460"/>
                  </a:lnTo>
                  <a:lnTo>
                    <a:pt x="694" y="460"/>
                  </a:lnTo>
                  <a:lnTo>
                    <a:pt x="692" y="458"/>
                  </a:lnTo>
                  <a:lnTo>
                    <a:pt x="688" y="426"/>
                  </a:lnTo>
                  <a:lnTo>
                    <a:pt x="690" y="406"/>
                  </a:lnTo>
                  <a:lnTo>
                    <a:pt x="690" y="402"/>
                  </a:lnTo>
                  <a:lnTo>
                    <a:pt x="734" y="406"/>
                  </a:lnTo>
                  <a:lnTo>
                    <a:pt x="744" y="396"/>
                  </a:lnTo>
                  <a:lnTo>
                    <a:pt x="746" y="392"/>
                  </a:lnTo>
                  <a:lnTo>
                    <a:pt x="744" y="388"/>
                  </a:lnTo>
                  <a:lnTo>
                    <a:pt x="732" y="382"/>
                  </a:lnTo>
                  <a:lnTo>
                    <a:pt x="730" y="378"/>
                  </a:lnTo>
                  <a:lnTo>
                    <a:pt x="728" y="374"/>
                  </a:lnTo>
                  <a:lnTo>
                    <a:pt x="730" y="372"/>
                  </a:lnTo>
                  <a:lnTo>
                    <a:pt x="732" y="368"/>
                  </a:lnTo>
                  <a:lnTo>
                    <a:pt x="752" y="350"/>
                  </a:lnTo>
                  <a:lnTo>
                    <a:pt x="772" y="348"/>
                  </a:lnTo>
                  <a:lnTo>
                    <a:pt x="782" y="330"/>
                  </a:lnTo>
                  <a:lnTo>
                    <a:pt x="782" y="314"/>
                  </a:lnTo>
                  <a:lnTo>
                    <a:pt x="796" y="310"/>
                  </a:lnTo>
                  <a:lnTo>
                    <a:pt x="804" y="290"/>
                  </a:lnTo>
                  <a:lnTo>
                    <a:pt x="812" y="276"/>
                  </a:lnTo>
                  <a:lnTo>
                    <a:pt x="800" y="256"/>
                  </a:lnTo>
                  <a:lnTo>
                    <a:pt x="800" y="254"/>
                  </a:lnTo>
                  <a:lnTo>
                    <a:pt x="792" y="228"/>
                  </a:lnTo>
                  <a:lnTo>
                    <a:pt x="792" y="226"/>
                  </a:lnTo>
                  <a:lnTo>
                    <a:pt x="788" y="198"/>
                  </a:lnTo>
                  <a:lnTo>
                    <a:pt x="778" y="182"/>
                  </a:lnTo>
                  <a:lnTo>
                    <a:pt x="764" y="168"/>
                  </a:lnTo>
                  <a:lnTo>
                    <a:pt x="764" y="166"/>
                  </a:lnTo>
                  <a:lnTo>
                    <a:pt x="762" y="150"/>
                  </a:lnTo>
                  <a:lnTo>
                    <a:pt x="736" y="158"/>
                  </a:lnTo>
                  <a:lnTo>
                    <a:pt x="724" y="144"/>
                  </a:lnTo>
                  <a:lnTo>
                    <a:pt x="688" y="118"/>
                  </a:lnTo>
                  <a:lnTo>
                    <a:pt x="686" y="118"/>
                  </a:lnTo>
                  <a:lnTo>
                    <a:pt x="672" y="100"/>
                  </a:lnTo>
                  <a:lnTo>
                    <a:pt x="664" y="94"/>
                  </a:lnTo>
                  <a:lnTo>
                    <a:pt x="658" y="102"/>
                  </a:lnTo>
                  <a:lnTo>
                    <a:pt x="658" y="104"/>
                  </a:lnTo>
                  <a:lnTo>
                    <a:pt x="658" y="106"/>
                  </a:lnTo>
                  <a:lnTo>
                    <a:pt x="656" y="106"/>
                  </a:lnTo>
                  <a:lnTo>
                    <a:pt x="644" y="106"/>
                  </a:lnTo>
                  <a:lnTo>
                    <a:pt x="642" y="106"/>
                  </a:lnTo>
                  <a:lnTo>
                    <a:pt x="616" y="78"/>
                  </a:lnTo>
                  <a:lnTo>
                    <a:pt x="606" y="72"/>
                  </a:lnTo>
                  <a:lnTo>
                    <a:pt x="596" y="62"/>
                  </a:lnTo>
                  <a:lnTo>
                    <a:pt x="584" y="54"/>
                  </a:lnTo>
                  <a:lnTo>
                    <a:pt x="584" y="52"/>
                  </a:lnTo>
                  <a:lnTo>
                    <a:pt x="570" y="44"/>
                  </a:lnTo>
                  <a:lnTo>
                    <a:pt x="562" y="50"/>
                  </a:lnTo>
                  <a:lnTo>
                    <a:pt x="560" y="52"/>
                  </a:lnTo>
                  <a:lnTo>
                    <a:pt x="552" y="50"/>
                  </a:lnTo>
                  <a:lnTo>
                    <a:pt x="544" y="54"/>
                  </a:lnTo>
                  <a:lnTo>
                    <a:pt x="542" y="56"/>
                  </a:lnTo>
                  <a:lnTo>
                    <a:pt x="530" y="58"/>
                  </a:lnTo>
                  <a:lnTo>
                    <a:pt x="484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0" name="四川"/>
            <p:cNvSpPr>
              <a:spLocks/>
            </p:cNvSpPr>
            <p:nvPr/>
          </p:nvSpPr>
          <p:spPr bwMode="auto">
            <a:xfrm>
              <a:off x="3680453" y="3961302"/>
              <a:ext cx="1256758" cy="1102796"/>
            </a:xfrm>
            <a:custGeom>
              <a:avLst/>
              <a:gdLst>
                <a:gd name="T0" fmla="*/ 2147483646 w 702"/>
                <a:gd name="T1" fmla="*/ 2147483646 h 616"/>
                <a:gd name="T2" fmla="*/ 2147483646 w 702"/>
                <a:gd name="T3" fmla="*/ 2147483646 h 616"/>
                <a:gd name="T4" fmla="*/ 2147483646 w 702"/>
                <a:gd name="T5" fmla="*/ 2147483646 h 616"/>
                <a:gd name="T6" fmla="*/ 2147483646 w 702"/>
                <a:gd name="T7" fmla="*/ 2147483646 h 616"/>
                <a:gd name="T8" fmla="*/ 2147483646 w 702"/>
                <a:gd name="T9" fmla="*/ 2147483646 h 616"/>
                <a:gd name="T10" fmla="*/ 2147483646 w 702"/>
                <a:gd name="T11" fmla="*/ 2147483646 h 616"/>
                <a:gd name="T12" fmla="*/ 2147483646 w 702"/>
                <a:gd name="T13" fmla="*/ 2147483646 h 616"/>
                <a:gd name="T14" fmla="*/ 2147483646 w 702"/>
                <a:gd name="T15" fmla="*/ 2147483646 h 616"/>
                <a:gd name="T16" fmla="*/ 2147483646 w 702"/>
                <a:gd name="T17" fmla="*/ 2147483646 h 616"/>
                <a:gd name="T18" fmla="*/ 2147483646 w 702"/>
                <a:gd name="T19" fmla="*/ 2147483646 h 616"/>
                <a:gd name="T20" fmla="*/ 2147483646 w 702"/>
                <a:gd name="T21" fmla="*/ 2147483646 h 616"/>
                <a:gd name="T22" fmla="*/ 2147483646 w 702"/>
                <a:gd name="T23" fmla="*/ 2147483646 h 616"/>
                <a:gd name="T24" fmla="*/ 2147483646 w 702"/>
                <a:gd name="T25" fmla="*/ 2147483646 h 616"/>
                <a:gd name="T26" fmla="*/ 2147483646 w 702"/>
                <a:gd name="T27" fmla="*/ 2147483646 h 616"/>
                <a:gd name="T28" fmla="*/ 2147483646 w 702"/>
                <a:gd name="T29" fmla="*/ 2147483646 h 616"/>
                <a:gd name="T30" fmla="*/ 2147483646 w 702"/>
                <a:gd name="T31" fmla="*/ 2147483646 h 616"/>
                <a:gd name="T32" fmla="*/ 2147483646 w 702"/>
                <a:gd name="T33" fmla="*/ 2147483646 h 616"/>
                <a:gd name="T34" fmla="*/ 2147483646 w 702"/>
                <a:gd name="T35" fmla="*/ 2147483646 h 616"/>
                <a:gd name="T36" fmla="*/ 2147483646 w 702"/>
                <a:gd name="T37" fmla="*/ 2147483646 h 616"/>
                <a:gd name="T38" fmla="*/ 2147483646 w 702"/>
                <a:gd name="T39" fmla="*/ 2147483646 h 616"/>
                <a:gd name="T40" fmla="*/ 2147483646 w 702"/>
                <a:gd name="T41" fmla="*/ 2147483646 h 616"/>
                <a:gd name="T42" fmla="*/ 2147483646 w 702"/>
                <a:gd name="T43" fmla="*/ 2147483646 h 616"/>
                <a:gd name="T44" fmla="*/ 2147483646 w 702"/>
                <a:gd name="T45" fmla="*/ 2147483646 h 616"/>
                <a:gd name="T46" fmla="*/ 2147483646 w 702"/>
                <a:gd name="T47" fmla="*/ 2147483646 h 616"/>
                <a:gd name="T48" fmla="*/ 2147483646 w 702"/>
                <a:gd name="T49" fmla="*/ 2147483646 h 616"/>
                <a:gd name="T50" fmla="*/ 2147483646 w 702"/>
                <a:gd name="T51" fmla="*/ 2147483646 h 616"/>
                <a:gd name="T52" fmla="*/ 2147483646 w 702"/>
                <a:gd name="T53" fmla="*/ 2147483646 h 616"/>
                <a:gd name="T54" fmla="*/ 2147483646 w 702"/>
                <a:gd name="T55" fmla="*/ 2147483646 h 616"/>
                <a:gd name="T56" fmla="*/ 2147483646 w 702"/>
                <a:gd name="T57" fmla="*/ 2147483646 h 616"/>
                <a:gd name="T58" fmla="*/ 2147483646 w 702"/>
                <a:gd name="T59" fmla="*/ 2147483646 h 616"/>
                <a:gd name="T60" fmla="*/ 2147483646 w 702"/>
                <a:gd name="T61" fmla="*/ 2147483646 h 616"/>
                <a:gd name="T62" fmla="*/ 2147483646 w 702"/>
                <a:gd name="T63" fmla="*/ 2147483646 h 616"/>
                <a:gd name="T64" fmla="*/ 2147483646 w 702"/>
                <a:gd name="T65" fmla="*/ 2147483646 h 616"/>
                <a:gd name="T66" fmla="*/ 2147483646 w 702"/>
                <a:gd name="T67" fmla="*/ 2147483646 h 616"/>
                <a:gd name="T68" fmla="*/ 2147483646 w 702"/>
                <a:gd name="T69" fmla="*/ 2147483646 h 616"/>
                <a:gd name="T70" fmla="*/ 2147483646 w 702"/>
                <a:gd name="T71" fmla="*/ 2147483646 h 616"/>
                <a:gd name="T72" fmla="*/ 2147483646 w 702"/>
                <a:gd name="T73" fmla="*/ 2147483646 h 616"/>
                <a:gd name="T74" fmla="*/ 2147483646 w 702"/>
                <a:gd name="T75" fmla="*/ 2147483646 h 616"/>
                <a:gd name="T76" fmla="*/ 2147483646 w 702"/>
                <a:gd name="T77" fmla="*/ 2147483646 h 616"/>
                <a:gd name="T78" fmla="*/ 2147483646 w 702"/>
                <a:gd name="T79" fmla="*/ 2147483646 h 616"/>
                <a:gd name="T80" fmla="*/ 2147483646 w 702"/>
                <a:gd name="T81" fmla="*/ 2147483646 h 616"/>
                <a:gd name="T82" fmla="*/ 2147483646 w 702"/>
                <a:gd name="T83" fmla="*/ 2147483646 h 616"/>
                <a:gd name="T84" fmla="*/ 2147483646 w 702"/>
                <a:gd name="T85" fmla="*/ 2147483646 h 616"/>
                <a:gd name="T86" fmla="*/ 2147483646 w 702"/>
                <a:gd name="T87" fmla="*/ 2147483646 h 616"/>
                <a:gd name="T88" fmla="*/ 2147483646 w 702"/>
                <a:gd name="T89" fmla="*/ 2147483646 h 616"/>
                <a:gd name="T90" fmla="*/ 2147483646 w 702"/>
                <a:gd name="T91" fmla="*/ 2147483646 h 616"/>
                <a:gd name="T92" fmla="*/ 2147483646 w 702"/>
                <a:gd name="T93" fmla="*/ 2147483646 h 616"/>
                <a:gd name="T94" fmla="*/ 2147483646 w 702"/>
                <a:gd name="T95" fmla="*/ 2147483646 h 616"/>
                <a:gd name="T96" fmla="*/ 2147483646 w 702"/>
                <a:gd name="T97" fmla="*/ 2147483646 h 616"/>
                <a:gd name="T98" fmla="*/ 2147483646 w 702"/>
                <a:gd name="T99" fmla="*/ 0 h 616"/>
                <a:gd name="T100" fmla="*/ 2147483646 w 702"/>
                <a:gd name="T101" fmla="*/ 2147483646 h 616"/>
                <a:gd name="T102" fmla="*/ 2147483646 w 702"/>
                <a:gd name="T103" fmla="*/ 2147483646 h 616"/>
                <a:gd name="T104" fmla="*/ 2147483646 w 702"/>
                <a:gd name="T105" fmla="*/ 2147483646 h 616"/>
                <a:gd name="T106" fmla="*/ 2147483646 w 702"/>
                <a:gd name="T107" fmla="*/ 2147483646 h 616"/>
                <a:gd name="T108" fmla="*/ 2147483646 w 702"/>
                <a:gd name="T109" fmla="*/ 2147483646 h 616"/>
                <a:gd name="T110" fmla="*/ 2147483646 w 702"/>
                <a:gd name="T111" fmla="*/ 2147483646 h 616"/>
                <a:gd name="T112" fmla="*/ 2147483646 w 702"/>
                <a:gd name="T113" fmla="*/ 2147483646 h 616"/>
                <a:gd name="T114" fmla="*/ 2147483646 w 702"/>
                <a:gd name="T115" fmla="*/ 2147483646 h 616"/>
                <a:gd name="T116" fmla="*/ 2147483646 w 702"/>
                <a:gd name="T117" fmla="*/ 2147483646 h 616"/>
                <a:gd name="T118" fmla="*/ 2147483646 w 702"/>
                <a:gd name="T119" fmla="*/ 2147483646 h 61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702" h="616">
                  <a:moveTo>
                    <a:pt x="66" y="14"/>
                  </a:moveTo>
                  <a:lnTo>
                    <a:pt x="46" y="10"/>
                  </a:lnTo>
                  <a:lnTo>
                    <a:pt x="28" y="6"/>
                  </a:lnTo>
                  <a:lnTo>
                    <a:pt x="22" y="14"/>
                  </a:lnTo>
                  <a:lnTo>
                    <a:pt x="20" y="28"/>
                  </a:lnTo>
                  <a:lnTo>
                    <a:pt x="26" y="50"/>
                  </a:lnTo>
                  <a:lnTo>
                    <a:pt x="26" y="66"/>
                  </a:lnTo>
                  <a:lnTo>
                    <a:pt x="26" y="70"/>
                  </a:lnTo>
                  <a:lnTo>
                    <a:pt x="18" y="70"/>
                  </a:lnTo>
                  <a:lnTo>
                    <a:pt x="22" y="90"/>
                  </a:lnTo>
                  <a:lnTo>
                    <a:pt x="6" y="94"/>
                  </a:lnTo>
                  <a:lnTo>
                    <a:pt x="0" y="106"/>
                  </a:lnTo>
                  <a:lnTo>
                    <a:pt x="8" y="114"/>
                  </a:lnTo>
                  <a:lnTo>
                    <a:pt x="10" y="114"/>
                  </a:lnTo>
                  <a:lnTo>
                    <a:pt x="38" y="136"/>
                  </a:lnTo>
                  <a:lnTo>
                    <a:pt x="38" y="138"/>
                  </a:lnTo>
                  <a:lnTo>
                    <a:pt x="42" y="158"/>
                  </a:lnTo>
                  <a:lnTo>
                    <a:pt x="56" y="178"/>
                  </a:lnTo>
                  <a:lnTo>
                    <a:pt x="62" y="184"/>
                  </a:lnTo>
                  <a:lnTo>
                    <a:pt x="70" y="194"/>
                  </a:lnTo>
                  <a:lnTo>
                    <a:pt x="72" y="194"/>
                  </a:lnTo>
                  <a:lnTo>
                    <a:pt x="70" y="196"/>
                  </a:lnTo>
                  <a:lnTo>
                    <a:pt x="70" y="214"/>
                  </a:lnTo>
                  <a:lnTo>
                    <a:pt x="74" y="226"/>
                  </a:lnTo>
                  <a:lnTo>
                    <a:pt x="74" y="244"/>
                  </a:lnTo>
                  <a:lnTo>
                    <a:pt x="82" y="258"/>
                  </a:lnTo>
                  <a:lnTo>
                    <a:pt x="84" y="266"/>
                  </a:lnTo>
                  <a:lnTo>
                    <a:pt x="86" y="274"/>
                  </a:lnTo>
                  <a:lnTo>
                    <a:pt x="90" y="286"/>
                  </a:lnTo>
                  <a:lnTo>
                    <a:pt x="92" y="302"/>
                  </a:lnTo>
                  <a:lnTo>
                    <a:pt x="90" y="314"/>
                  </a:lnTo>
                  <a:lnTo>
                    <a:pt x="88" y="320"/>
                  </a:lnTo>
                  <a:lnTo>
                    <a:pt x="90" y="326"/>
                  </a:lnTo>
                  <a:lnTo>
                    <a:pt x="94" y="336"/>
                  </a:lnTo>
                  <a:lnTo>
                    <a:pt x="98" y="346"/>
                  </a:lnTo>
                  <a:lnTo>
                    <a:pt x="100" y="346"/>
                  </a:lnTo>
                  <a:lnTo>
                    <a:pt x="100" y="348"/>
                  </a:lnTo>
                  <a:lnTo>
                    <a:pt x="100" y="350"/>
                  </a:lnTo>
                  <a:lnTo>
                    <a:pt x="86" y="378"/>
                  </a:lnTo>
                  <a:lnTo>
                    <a:pt x="90" y="386"/>
                  </a:lnTo>
                  <a:lnTo>
                    <a:pt x="90" y="392"/>
                  </a:lnTo>
                  <a:lnTo>
                    <a:pt x="86" y="418"/>
                  </a:lnTo>
                  <a:lnTo>
                    <a:pt x="86" y="428"/>
                  </a:lnTo>
                  <a:lnTo>
                    <a:pt x="88" y="432"/>
                  </a:lnTo>
                  <a:lnTo>
                    <a:pt x="90" y="434"/>
                  </a:lnTo>
                  <a:lnTo>
                    <a:pt x="94" y="436"/>
                  </a:lnTo>
                  <a:lnTo>
                    <a:pt x="102" y="442"/>
                  </a:lnTo>
                  <a:lnTo>
                    <a:pt x="104" y="448"/>
                  </a:lnTo>
                  <a:lnTo>
                    <a:pt x="102" y="462"/>
                  </a:lnTo>
                  <a:lnTo>
                    <a:pt x="106" y="462"/>
                  </a:lnTo>
                  <a:lnTo>
                    <a:pt x="108" y="464"/>
                  </a:lnTo>
                  <a:lnTo>
                    <a:pt x="110" y="462"/>
                  </a:lnTo>
                  <a:lnTo>
                    <a:pt x="114" y="458"/>
                  </a:lnTo>
                  <a:lnTo>
                    <a:pt x="116" y="452"/>
                  </a:lnTo>
                  <a:lnTo>
                    <a:pt x="118" y="450"/>
                  </a:lnTo>
                  <a:lnTo>
                    <a:pt x="118" y="448"/>
                  </a:lnTo>
                  <a:lnTo>
                    <a:pt x="122" y="444"/>
                  </a:lnTo>
                  <a:lnTo>
                    <a:pt x="126" y="440"/>
                  </a:lnTo>
                  <a:lnTo>
                    <a:pt x="126" y="434"/>
                  </a:lnTo>
                  <a:lnTo>
                    <a:pt x="124" y="426"/>
                  </a:lnTo>
                  <a:lnTo>
                    <a:pt x="122" y="422"/>
                  </a:lnTo>
                  <a:lnTo>
                    <a:pt x="126" y="420"/>
                  </a:lnTo>
                  <a:lnTo>
                    <a:pt x="136" y="418"/>
                  </a:lnTo>
                  <a:lnTo>
                    <a:pt x="142" y="418"/>
                  </a:lnTo>
                  <a:lnTo>
                    <a:pt x="146" y="420"/>
                  </a:lnTo>
                  <a:lnTo>
                    <a:pt x="150" y="424"/>
                  </a:lnTo>
                  <a:lnTo>
                    <a:pt x="156" y="440"/>
                  </a:lnTo>
                  <a:lnTo>
                    <a:pt x="156" y="442"/>
                  </a:lnTo>
                  <a:lnTo>
                    <a:pt x="158" y="468"/>
                  </a:lnTo>
                  <a:lnTo>
                    <a:pt x="170" y="474"/>
                  </a:lnTo>
                  <a:lnTo>
                    <a:pt x="178" y="478"/>
                  </a:lnTo>
                  <a:lnTo>
                    <a:pt x="184" y="472"/>
                  </a:lnTo>
                  <a:lnTo>
                    <a:pt x="190" y="466"/>
                  </a:lnTo>
                  <a:lnTo>
                    <a:pt x="194" y="466"/>
                  </a:lnTo>
                  <a:lnTo>
                    <a:pt x="200" y="470"/>
                  </a:lnTo>
                  <a:lnTo>
                    <a:pt x="204" y="478"/>
                  </a:lnTo>
                  <a:lnTo>
                    <a:pt x="206" y="498"/>
                  </a:lnTo>
                  <a:lnTo>
                    <a:pt x="208" y="502"/>
                  </a:lnTo>
                  <a:lnTo>
                    <a:pt x="230" y="548"/>
                  </a:lnTo>
                  <a:lnTo>
                    <a:pt x="238" y="556"/>
                  </a:lnTo>
                  <a:lnTo>
                    <a:pt x="238" y="558"/>
                  </a:lnTo>
                  <a:lnTo>
                    <a:pt x="242" y="578"/>
                  </a:lnTo>
                  <a:lnTo>
                    <a:pt x="244" y="596"/>
                  </a:lnTo>
                  <a:lnTo>
                    <a:pt x="246" y="598"/>
                  </a:lnTo>
                  <a:lnTo>
                    <a:pt x="254" y="588"/>
                  </a:lnTo>
                  <a:lnTo>
                    <a:pt x="256" y="586"/>
                  </a:lnTo>
                  <a:lnTo>
                    <a:pt x="258" y="586"/>
                  </a:lnTo>
                  <a:lnTo>
                    <a:pt x="262" y="588"/>
                  </a:lnTo>
                  <a:lnTo>
                    <a:pt x="262" y="592"/>
                  </a:lnTo>
                  <a:lnTo>
                    <a:pt x="262" y="598"/>
                  </a:lnTo>
                  <a:lnTo>
                    <a:pt x="262" y="612"/>
                  </a:lnTo>
                  <a:lnTo>
                    <a:pt x="262" y="616"/>
                  </a:lnTo>
                  <a:lnTo>
                    <a:pt x="268" y="616"/>
                  </a:lnTo>
                  <a:lnTo>
                    <a:pt x="270" y="614"/>
                  </a:lnTo>
                  <a:lnTo>
                    <a:pt x="278" y="602"/>
                  </a:lnTo>
                  <a:lnTo>
                    <a:pt x="288" y="594"/>
                  </a:lnTo>
                  <a:lnTo>
                    <a:pt x="296" y="588"/>
                  </a:lnTo>
                  <a:lnTo>
                    <a:pt x="306" y="586"/>
                  </a:lnTo>
                  <a:lnTo>
                    <a:pt x="322" y="590"/>
                  </a:lnTo>
                  <a:lnTo>
                    <a:pt x="328" y="588"/>
                  </a:lnTo>
                  <a:lnTo>
                    <a:pt x="336" y="576"/>
                  </a:lnTo>
                  <a:lnTo>
                    <a:pt x="334" y="558"/>
                  </a:lnTo>
                  <a:lnTo>
                    <a:pt x="330" y="546"/>
                  </a:lnTo>
                  <a:lnTo>
                    <a:pt x="328" y="540"/>
                  </a:lnTo>
                  <a:lnTo>
                    <a:pt x="328" y="536"/>
                  </a:lnTo>
                  <a:lnTo>
                    <a:pt x="330" y="522"/>
                  </a:lnTo>
                  <a:lnTo>
                    <a:pt x="330" y="520"/>
                  </a:lnTo>
                  <a:lnTo>
                    <a:pt x="332" y="518"/>
                  </a:lnTo>
                  <a:lnTo>
                    <a:pt x="346" y="510"/>
                  </a:lnTo>
                  <a:lnTo>
                    <a:pt x="348" y="510"/>
                  </a:lnTo>
                  <a:lnTo>
                    <a:pt x="358" y="502"/>
                  </a:lnTo>
                  <a:lnTo>
                    <a:pt x="372" y="484"/>
                  </a:lnTo>
                  <a:lnTo>
                    <a:pt x="374" y="470"/>
                  </a:lnTo>
                  <a:lnTo>
                    <a:pt x="358" y="436"/>
                  </a:lnTo>
                  <a:lnTo>
                    <a:pt x="390" y="450"/>
                  </a:lnTo>
                  <a:lnTo>
                    <a:pt x="390" y="438"/>
                  </a:lnTo>
                  <a:lnTo>
                    <a:pt x="390" y="436"/>
                  </a:lnTo>
                  <a:lnTo>
                    <a:pt x="402" y="426"/>
                  </a:lnTo>
                  <a:lnTo>
                    <a:pt x="426" y="420"/>
                  </a:lnTo>
                  <a:lnTo>
                    <a:pt x="428" y="420"/>
                  </a:lnTo>
                  <a:lnTo>
                    <a:pt x="442" y="450"/>
                  </a:lnTo>
                  <a:lnTo>
                    <a:pt x="440" y="462"/>
                  </a:lnTo>
                  <a:lnTo>
                    <a:pt x="442" y="472"/>
                  </a:lnTo>
                  <a:lnTo>
                    <a:pt x="444" y="478"/>
                  </a:lnTo>
                  <a:lnTo>
                    <a:pt x="448" y="480"/>
                  </a:lnTo>
                  <a:lnTo>
                    <a:pt x="454" y="478"/>
                  </a:lnTo>
                  <a:lnTo>
                    <a:pt x="458" y="474"/>
                  </a:lnTo>
                  <a:lnTo>
                    <a:pt x="458" y="472"/>
                  </a:lnTo>
                  <a:lnTo>
                    <a:pt x="460" y="472"/>
                  </a:lnTo>
                  <a:lnTo>
                    <a:pt x="478" y="466"/>
                  </a:lnTo>
                  <a:lnTo>
                    <a:pt x="480" y="466"/>
                  </a:lnTo>
                  <a:lnTo>
                    <a:pt x="492" y="468"/>
                  </a:lnTo>
                  <a:lnTo>
                    <a:pt x="496" y="470"/>
                  </a:lnTo>
                  <a:lnTo>
                    <a:pt x="498" y="472"/>
                  </a:lnTo>
                  <a:lnTo>
                    <a:pt x="498" y="494"/>
                  </a:lnTo>
                  <a:lnTo>
                    <a:pt x="502" y="496"/>
                  </a:lnTo>
                  <a:lnTo>
                    <a:pt x="510" y="498"/>
                  </a:lnTo>
                  <a:lnTo>
                    <a:pt x="522" y="498"/>
                  </a:lnTo>
                  <a:lnTo>
                    <a:pt x="542" y="492"/>
                  </a:lnTo>
                  <a:lnTo>
                    <a:pt x="554" y="482"/>
                  </a:lnTo>
                  <a:lnTo>
                    <a:pt x="556" y="472"/>
                  </a:lnTo>
                  <a:lnTo>
                    <a:pt x="550" y="466"/>
                  </a:lnTo>
                  <a:lnTo>
                    <a:pt x="530" y="458"/>
                  </a:lnTo>
                  <a:lnTo>
                    <a:pt x="528" y="458"/>
                  </a:lnTo>
                  <a:lnTo>
                    <a:pt x="504" y="434"/>
                  </a:lnTo>
                  <a:lnTo>
                    <a:pt x="506" y="432"/>
                  </a:lnTo>
                  <a:lnTo>
                    <a:pt x="518" y="422"/>
                  </a:lnTo>
                  <a:lnTo>
                    <a:pt x="518" y="420"/>
                  </a:lnTo>
                  <a:lnTo>
                    <a:pt x="530" y="416"/>
                  </a:lnTo>
                  <a:lnTo>
                    <a:pt x="534" y="416"/>
                  </a:lnTo>
                  <a:lnTo>
                    <a:pt x="550" y="418"/>
                  </a:lnTo>
                  <a:lnTo>
                    <a:pt x="550" y="420"/>
                  </a:lnTo>
                  <a:lnTo>
                    <a:pt x="550" y="414"/>
                  </a:lnTo>
                  <a:lnTo>
                    <a:pt x="544" y="402"/>
                  </a:lnTo>
                  <a:lnTo>
                    <a:pt x="532" y="396"/>
                  </a:lnTo>
                  <a:lnTo>
                    <a:pt x="518" y="374"/>
                  </a:lnTo>
                  <a:lnTo>
                    <a:pt x="516" y="372"/>
                  </a:lnTo>
                  <a:lnTo>
                    <a:pt x="510" y="346"/>
                  </a:lnTo>
                  <a:lnTo>
                    <a:pt x="510" y="326"/>
                  </a:lnTo>
                  <a:lnTo>
                    <a:pt x="522" y="314"/>
                  </a:lnTo>
                  <a:lnTo>
                    <a:pt x="542" y="314"/>
                  </a:lnTo>
                  <a:lnTo>
                    <a:pt x="586" y="318"/>
                  </a:lnTo>
                  <a:lnTo>
                    <a:pt x="606" y="288"/>
                  </a:lnTo>
                  <a:lnTo>
                    <a:pt x="606" y="286"/>
                  </a:lnTo>
                  <a:lnTo>
                    <a:pt x="608" y="286"/>
                  </a:lnTo>
                  <a:lnTo>
                    <a:pt x="626" y="278"/>
                  </a:lnTo>
                  <a:lnTo>
                    <a:pt x="634" y="260"/>
                  </a:lnTo>
                  <a:lnTo>
                    <a:pt x="634" y="258"/>
                  </a:lnTo>
                  <a:lnTo>
                    <a:pt x="654" y="242"/>
                  </a:lnTo>
                  <a:lnTo>
                    <a:pt x="664" y="224"/>
                  </a:lnTo>
                  <a:lnTo>
                    <a:pt x="666" y="224"/>
                  </a:lnTo>
                  <a:lnTo>
                    <a:pt x="666" y="222"/>
                  </a:lnTo>
                  <a:lnTo>
                    <a:pt x="674" y="214"/>
                  </a:lnTo>
                  <a:lnTo>
                    <a:pt x="682" y="198"/>
                  </a:lnTo>
                  <a:lnTo>
                    <a:pt x="686" y="174"/>
                  </a:lnTo>
                  <a:lnTo>
                    <a:pt x="686" y="172"/>
                  </a:lnTo>
                  <a:lnTo>
                    <a:pt x="686" y="170"/>
                  </a:lnTo>
                  <a:lnTo>
                    <a:pt x="700" y="162"/>
                  </a:lnTo>
                  <a:lnTo>
                    <a:pt x="702" y="158"/>
                  </a:lnTo>
                  <a:lnTo>
                    <a:pt x="684" y="156"/>
                  </a:lnTo>
                  <a:lnTo>
                    <a:pt x="652" y="158"/>
                  </a:lnTo>
                  <a:lnTo>
                    <a:pt x="650" y="156"/>
                  </a:lnTo>
                  <a:lnTo>
                    <a:pt x="638" y="146"/>
                  </a:lnTo>
                  <a:lnTo>
                    <a:pt x="630" y="136"/>
                  </a:lnTo>
                  <a:lnTo>
                    <a:pt x="630" y="138"/>
                  </a:lnTo>
                  <a:lnTo>
                    <a:pt x="628" y="138"/>
                  </a:lnTo>
                  <a:lnTo>
                    <a:pt x="624" y="142"/>
                  </a:lnTo>
                  <a:lnTo>
                    <a:pt x="618" y="142"/>
                  </a:lnTo>
                  <a:lnTo>
                    <a:pt x="614" y="144"/>
                  </a:lnTo>
                  <a:lnTo>
                    <a:pt x="612" y="146"/>
                  </a:lnTo>
                  <a:lnTo>
                    <a:pt x="608" y="146"/>
                  </a:lnTo>
                  <a:lnTo>
                    <a:pt x="606" y="144"/>
                  </a:lnTo>
                  <a:lnTo>
                    <a:pt x="604" y="138"/>
                  </a:lnTo>
                  <a:lnTo>
                    <a:pt x="602" y="132"/>
                  </a:lnTo>
                  <a:lnTo>
                    <a:pt x="598" y="126"/>
                  </a:lnTo>
                  <a:lnTo>
                    <a:pt x="596" y="126"/>
                  </a:lnTo>
                  <a:lnTo>
                    <a:pt x="592" y="114"/>
                  </a:lnTo>
                  <a:lnTo>
                    <a:pt x="588" y="114"/>
                  </a:lnTo>
                  <a:lnTo>
                    <a:pt x="576" y="122"/>
                  </a:lnTo>
                  <a:lnTo>
                    <a:pt x="576" y="124"/>
                  </a:lnTo>
                  <a:lnTo>
                    <a:pt x="574" y="124"/>
                  </a:lnTo>
                  <a:lnTo>
                    <a:pt x="546" y="130"/>
                  </a:lnTo>
                  <a:lnTo>
                    <a:pt x="544" y="128"/>
                  </a:lnTo>
                  <a:lnTo>
                    <a:pt x="526" y="116"/>
                  </a:lnTo>
                  <a:lnTo>
                    <a:pt x="524" y="114"/>
                  </a:lnTo>
                  <a:lnTo>
                    <a:pt x="518" y="104"/>
                  </a:lnTo>
                  <a:lnTo>
                    <a:pt x="506" y="118"/>
                  </a:lnTo>
                  <a:lnTo>
                    <a:pt x="498" y="126"/>
                  </a:lnTo>
                  <a:lnTo>
                    <a:pt x="492" y="130"/>
                  </a:lnTo>
                  <a:lnTo>
                    <a:pt x="488" y="132"/>
                  </a:lnTo>
                  <a:lnTo>
                    <a:pt x="484" y="130"/>
                  </a:lnTo>
                  <a:lnTo>
                    <a:pt x="466" y="120"/>
                  </a:lnTo>
                  <a:lnTo>
                    <a:pt x="452" y="118"/>
                  </a:lnTo>
                  <a:lnTo>
                    <a:pt x="450" y="120"/>
                  </a:lnTo>
                  <a:lnTo>
                    <a:pt x="438" y="110"/>
                  </a:lnTo>
                  <a:lnTo>
                    <a:pt x="436" y="110"/>
                  </a:lnTo>
                  <a:lnTo>
                    <a:pt x="442" y="88"/>
                  </a:lnTo>
                  <a:lnTo>
                    <a:pt x="442" y="80"/>
                  </a:lnTo>
                  <a:lnTo>
                    <a:pt x="434" y="78"/>
                  </a:lnTo>
                  <a:lnTo>
                    <a:pt x="416" y="58"/>
                  </a:lnTo>
                  <a:lnTo>
                    <a:pt x="418" y="46"/>
                  </a:lnTo>
                  <a:lnTo>
                    <a:pt x="376" y="42"/>
                  </a:lnTo>
                  <a:lnTo>
                    <a:pt x="360" y="32"/>
                  </a:lnTo>
                  <a:lnTo>
                    <a:pt x="354" y="28"/>
                  </a:lnTo>
                  <a:lnTo>
                    <a:pt x="350" y="18"/>
                  </a:lnTo>
                  <a:lnTo>
                    <a:pt x="348" y="12"/>
                  </a:lnTo>
                  <a:lnTo>
                    <a:pt x="344" y="0"/>
                  </a:lnTo>
                  <a:lnTo>
                    <a:pt x="338" y="0"/>
                  </a:lnTo>
                  <a:lnTo>
                    <a:pt x="326" y="10"/>
                  </a:lnTo>
                  <a:lnTo>
                    <a:pt x="310" y="30"/>
                  </a:lnTo>
                  <a:lnTo>
                    <a:pt x="314" y="4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20" y="62"/>
                  </a:lnTo>
                  <a:lnTo>
                    <a:pt x="318" y="62"/>
                  </a:lnTo>
                  <a:lnTo>
                    <a:pt x="318" y="66"/>
                  </a:lnTo>
                  <a:lnTo>
                    <a:pt x="314" y="68"/>
                  </a:lnTo>
                  <a:lnTo>
                    <a:pt x="306" y="70"/>
                  </a:lnTo>
                  <a:lnTo>
                    <a:pt x="290" y="70"/>
                  </a:lnTo>
                  <a:lnTo>
                    <a:pt x="280" y="66"/>
                  </a:lnTo>
                  <a:lnTo>
                    <a:pt x="268" y="70"/>
                  </a:lnTo>
                  <a:lnTo>
                    <a:pt x="266" y="70"/>
                  </a:lnTo>
                  <a:lnTo>
                    <a:pt x="264" y="70"/>
                  </a:lnTo>
                  <a:lnTo>
                    <a:pt x="262" y="82"/>
                  </a:lnTo>
                  <a:lnTo>
                    <a:pt x="262" y="86"/>
                  </a:lnTo>
                  <a:lnTo>
                    <a:pt x="258" y="86"/>
                  </a:lnTo>
                  <a:lnTo>
                    <a:pt x="238" y="78"/>
                  </a:lnTo>
                  <a:lnTo>
                    <a:pt x="240" y="88"/>
                  </a:lnTo>
                  <a:lnTo>
                    <a:pt x="242" y="96"/>
                  </a:lnTo>
                  <a:lnTo>
                    <a:pt x="246" y="104"/>
                  </a:lnTo>
                  <a:lnTo>
                    <a:pt x="244" y="110"/>
                  </a:lnTo>
                  <a:lnTo>
                    <a:pt x="242" y="116"/>
                  </a:lnTo>
                  <a:lnTo>
                    <a:pt x="234" y="118"/>
                  </a:lnTo>
                  <a:lnTo>
                    <a:pt x="222" y="118"/>
                  </a:lnTo>
                  <a:lnTo>
                    <a:pt x="208" y="118"/>
                  </a:lnTo>
                  <a:lnTo>
                    <a:pt x="206" y="142"/>
                  </a:lnTo>
                  <a:lnTo>
                    <a:pt x="190" y="134"/>
                  </a:lnTo>
                  <a:lnTo>
                    <a:pt x="188" y="134"/>
                  </a:lnTo>
                  <a:lnTo>
                    <a:pt x="178" y="118"/>
                  </a:lnTo>
                  <a:lnTo>
                    <a:pt x="160" y="110"/>
                  </a:lnTo>
                  <a:lnTo>
                    <a:pt x="154" y="100"/>
                  </a:lnTo>
                  <a:lnTo>
                    <a:pt x="148" y="106"/>
                  </a:lnTo>
                  <a:lnTo>
                    <a:pt x="146" y="106"/>
                  </a:lnTo>
                  <a:lnTo>
                    <a:pt x="134" y="108"/>
                  </a:lnTo>
                  <a:lnTo>
                    <a:pt x="132" y="108"/>
                  </a:lnTo>
                  <a:lnTo>
                    <a:pt x="126" y="94"/>
                  </a:lnTo>
                  <a:lnTo>
                    <a:pt x="118" y="86"/>
                  </a:lnTo>
                  <a:lnTo>
                    <a:pt x="118" y="84"/>
                  </a:lnTo>
                  <a:lnTo>
                    <a:pt x="110" y="74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2" y="62"/>
                  </a:lnTo>
                  <a:lnTo>
                    <a:pt x="98" y="62"/>
                  </a:lnTo>
                  <a:lnTo>
                    <a:pt x="90" y="56"/>
                  </a:lnTo>
                  <a:lnTo>
                    <a:pt x="86" y="46"/>
                  </a:lnTo>
                  <a:lnTo>
                    <a:pt x="82" y="34"/>
                  </a:lnTo>
                  <a:lnTo>
                    <a:pt x="82" y="22"/>
                  </a:lnTo>
                  <a:lnTo>
                    <a:pt x="78" y="12"/>
                  </a:lnTo>
                  <a:lnTo>
                    <a:pt x="68" y="14"/>
                  </a:lnTo>
                  <a:lnTo>
                    <a:pt x="66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1" name="西藏"/>
            <p:cNvSpPr>
              <a:spLocks/>
            </p:cNvSpPr>
            <p:nvPr/>
          </p:nvSpPr>
          <p:spPr bwMode="auto">
            <a:xfrm>
              <a:off x="1593017" y="3513738"/>
              <a:ext cx="2248559" cy="1367754"/>
            </a:xfrm>
            <a:custGeom>
              <a:avLst/>
              <a:gdLst>
                <a:gd name="T0" fmla="*/ 2147483646 w 1256"/>
                <a:gd name="T1" fmla="*/ 2147483646 h 764"/>
                <a:gd name="T2" fmla="*/ 2147483646 w 1256"/>
                <a:gd name="T3" fmla="*/ 2147483646 h 764"/>
                <a:gd name="T4" fmla="*/ 2147483646 w 1256"/>
                <a:gd name="T5" fmla="*/ 2147483646 h 764"/>
                <a:gd name="T6" fmla="*/ 2147483646 w 1256"/>
                <a:gd name="T7" fmla="*/ 2147483646 h 764"/>
                <a:gd name="T8" fmla="*/ 2147483646 w 1256"/>
                <a:gd name="T9" fmla="*/ 2147483646 h 764"/>
                <a:gd name="T10" fmla="*/ 2147483646 w 1256"/>
                <a:gd name="T11" fmla="*/ 2147483646 h 764"/>
                <a:gd name="T12" fmla="*/ 2147483646 w 1256"/>
                <a:gd name="T13" fmla="*/ 2147483646 h 764"/>
                <a:gd name="T14" fmla="*/ 2147483646 w 1256"/>
                <a:gd name="T15" fmla="*/ 2147483646 h 764"/>
                <a:gd name="T16" fmla="*/ 2147483646 w 1256"/>
                <a:gd name="T17" fmla="*/ 2147483646 h 764"/>
                <a:gd name="T18" fmla="*/ 2147483646 w 1256"/>
                <a:gd name="T19" fmla="*/ 2147483646 h 764"/>
                <a:gd name="T20" fmla="*/ 2147483646 w 1256"/>
                <a:gd name="T21" fmla="*/ 2147483646 h 764"/>
                <a:gd name="T22" fmla="*/ 2147483646 w 1256"/>
                <a:gd name="T23" fmla="*/ 2147483646 h 764"/>
                <a:gd name="T24" fmla="*/ 2147483646 w 1256"/>
                <a:gd name="T25" fmla="*/ 2147483646 h 764"/>
                <a:gd name="T26" fmla="*/ 2147483646 w 1256"/>
                <a:gd name="T27" fmla="*/ 2147483646 h 764"/>
                <a:gd name="T28" fmla="*/ 2147483646 w 1256"/>
                <a:gd name="T29" fmla="*/ 2147483646 h 764"/>
                <a:gd name="T30" fmla="*/ 2147483646 w 1256"/>
                <a:gd name="T31" fmla="*/ 2147483646 h 764"/>
                <a:gd name="T32" fmla="*/ 2147483646 w 1256"/>
                <a:gd name="T33" fmla="*/ 2147483646 h 764"/>
                <a:gd name="T34" fmla="*/ 2147483646 w 1256"/>
                <a:gd name="T35" fmla="*/ 2147483646 h 764"/>
                <a:gd name="T36" fmla="*/ 2147483646 w 1256"/>
                <a:gd name="T37" fmla="*/ 2147483646 h 764"/>
                <a:gd name="T38" fmla="*/ 2147483646 w 1256"/>
                <a:gd name="T39" fmla="*/ 2147483646 h 764"/>
                <a:gd name="T40" fmla="*/ 2147483646 w 1256"/>
                <a:gd name="T41" fmla="*/ 2147483646 h 764"/>
                <a:gd name="T42" fmla="*/ 2147483646 w 1256"/>
                <a:gd name="T43" fmla="*/ 2147483646 h 764"/>
                <a:gd name="T44" fmla="*/ 2147483646 w 1256"/>
                <a:gd name="T45" fmla="*/ 2147483646 h 764"/>
                <a:gd name="T46" fmla="*/ 2147483646 w 1256"/>
                <a:gd name="T47" fmla="*/ 2147483646 h 764"/>
                <a:gd name="T48" fmla="*/ 2147483646 w 1256"/>
                <a:gd name="T49" fmla="*/ 2147483646 h 764"/>
                <a:gd name="T50" fmla="*/ 2147483646 w 1256"/>
                <a:gd name="T51" fmla="*/ 2147483646 h 764"/>
                <a:gd name="T52" fmla="*/ 2147483646 w 1256"/>
                <a:gd name="T53" fmla="*/ 2147483646 h 764"/>
                <a:gd name="T54" fmla="*/ 2147483646 w 1256"/>
                <a:gd name="T55" fmla="*/ 2147483646 h 764"/>
                <a:gd name="T56" fmla="*/ 2147483646 w 1256"/>
                <a:gd name="T57" fmla="*/ 2147483646 h 764"/>
                <a:gd name="T58" fmla="*/ 2147483646 w 1256"/>
                <a:gd name="T59" fmla="*/ 2147483646 h 764"/>
                <a:gd name="T60" fmla="*/ 2147483646 w 1256"/>
                <a:gd name="T61" fmla="*/ 2147483646 h 764"/>
                <a:gd name="T62" fmla="*/ 2147483646 w 1256"/>
                <a:gd name="T63" fmla="*/ 2147483646 h 764"/>
                <a:gd name="T64" fmla="*/ 2147483646 w 1256"/>
                <a:gd name="T65" fmla="*/ 2147483646 h 764"/>
                <a:gd name="T66" fmla="*/ 2147483646 w 1256"/>
                <a:gd name="T67" fmla="*/ 2147483646 h 764"/>
                <a:gd name="T68" fmla="*/ 2147483646 w 1256"/>
                <a:gd name="T69" fmla="*/ 2147483646 h 764"/>
                <a:gd name="T70" fmla="*/ 2147483646 w 1256"/>
                <a:gd name="T71" fmla="*/ 2147483646 h 764"/>
                <a:gd name="T72" fmla="*/ 2147483646 w 1256"/>
                <a:gd name="T73" fmla="*/ 2147483646 h 764"/>
                <a:gd name="T74" fmla="*/ 2147483646 w 1256"/>
                <a:gd name="T75" fmla="*/ 2147483646 h 764"/>
                <a:gd name="T76" fmla="*/ 2147483646 w 1256"/>
                <a:gd name="T77" fmla="*/ 2147483646 h 764"/>
                <a:gd name="T78" fmla="*/ 2147483646 w 1256"/>
                <a:gd name="T79" fmla="*/ 2147483646 h 764"/>
                <a:gd name="T80" fmla="*/ 2147483646 w 1256"/>
                <a:gd name="T81" fmla="*/ 2147483646 h 764"/>
                <a:gd name="T82" fmla="*/ 2147483646 w 1256"/>
                <a:gd name="T83" fmla="*/ 2147483646 h 764"/>
                <a:gd name="T84" fmla="*/ 2147483646 w 1256"/>
                <a:gd name="T85" fmla="*/ 2147483646 h 764"/>
                <a:gd name="T86" fmla="*/ 2147483646 w 1256"/>
                <a:gd name="T87" fmla="*/ 2147483646 h 764"/>
                <a:gd name="T88" fmla="*/ 2147483646 w 1256"/>
                <a:gd name="T89" fmla="*/ 2147483646 h 764"/>
                <a:gd name="T90" fmla="*/ 2147483646 w 1256"/>
                <a:gd name="T91" fmla="*/ 2147483646 h 764"/>
                <a:gd name="T92" fmla="*/ 2147483646 w 1256"/>
                <a:gd name="T93" fmla="*/ 2147483646 h 764"/>
                <a:gd name="T94" fmla="*/ 2147483646 w 1256"/>
                <a:gd name="T95" fmla="*/ 2147483646 h 764"/>
                <a:gd name="T96" fmla="*/ 2147483646 w 1256"/>
                <a:gd name="T97" fmla="*/ 2147483646 h 764"/>
                <a:gd name="T98" fmla="*/ 2147483646 w 1256"/>
                <a:gd name="T99" fmla="*/ 2147483646 h 764"/>
                <a:gd name="T100" fmla="*/ 2147483646 w 1256"/>
                <a:gd name="T101" fmla="*/ 2147483646 h 764"/>
                <a:gd name="T102" fmla="*/ 2147483646 w 1256"/>
                <a:gd name="T103" fmla="*/ 2147483646 h 764"/>
                <a:gd name="T104" fmla="*/ 2147483646 w 1256"/>
                <a:gd name="T105" fmla="*/ 2147483646 h 764"/>
                <a:gd name="T106" fmla="*/ 2147483646 w 1256"/>
                <a:gd name="T107" fmla="*/ 2147483646 h 764"/>
                <a:gd name="T108" fmla="*/ 2147483646 w 1256"/>
                <a:gd name="T109" fmla="*/ 2147483646 h 764"/>
                <a:gd name="T110" fmla="*/ 2147483646 w 1256"/>
                <a:gd name="T111" fmla="*/ 2147483646 h 764"/>
                <a:gd name="T112" fmla="*/ 2147483646 w 1256"/>
                <a:gd name="T113" fmla="*/ 2147483646 h 764"/>
                <a:gd name="T114" fmla="*/ 2147483646 w 1256"/>
                <a:gd name="T115" fmla="*/ 2147483646 h 764"/>
                <a:gd name="T116" fmla="*/ 2147483646 w 1256"/>
                <a:gd name="T117" fmla="*/ 2147483646 h 764"/>
                <a:gd name="T118" fmla="*/ 2147483646 w 1256"/>
                <a:gd name="T119" fmla="*/ 2147483646 h 764"/>
                <a:gd name="T120" fmla="*/ 2147483646 w 1256"/>
                <a:gd name="T121" fmla="*/ 2147483646 h 764"/>
                <a:gd name="T122" fmla="*/ 2147483646 w 1256"/>
                <a:gd name="T123" fmla="*/ 2147483646 h 764"/>
                <a:gd name="T124" fmla="*/ 2147483646 w 1256"/>
                <a:gd name="T125" fmla="*/ 2147483646 h 76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256" h="764">
                  <a:moveTo>
                    <a:pt x="152" y="4"/>
                  </a:moveTo>
                  <a:lnTo>
                    <a:pt x="152" y="4"/>
                  </a:lnTo>
                  <a:lnTo>
                    <a:pt x="146" y="14"/>
                  </a:lnTo>
                  <a:lnTo>
                    <a:pt x="138" y="22"/>
                  </a:lnTo>
                  <a:lnTo>
                    <a:pt x="132" y="26"/>
                  </a:lnTo>
                  <a:lnTo>
                    <a:pt x="132" y="32"/>
                  </a:lnTo>
                  <a:lnTo>
                    <a:pt x="132" y="36"/>
                  </a:lnTo>
                  <a:lnTo>
                    <a:pt x="130" y="44"/>
                  </a:lnTo>
                  <a:lnTo>
                    <a:pt x="122" y="56"/>
                  </a:lnTo>
                  <a:lnTo>
                    <a:pt x="122" y="60"/>
                  </a:lnTo>
                  <a:lnTo>
                    <a:pt x="118" y="62"/>
                  </a:lnTo>
                  <a:lnTo>
                    <a:pt x="112" y="64"/>
                  </a:lnTo>
                  <a:lnTo>
                    <a:pt x="66" y="58"/>
                  </a:lnTo>
                  <a:lnTo>
                    <a:pt x="62" y="68"/>
                  </a:lnTo>
                  <a:lnTo>
                    <a:pt x="62" y="70"/>
                  </a:lnTo>
                  <a:lnTo>
                    <a:pt x="48" y="92"/>
                  </a:lnTo>
                  <a:lnTo>
                    <a:pt x="42" y="100"/>
                  </a:lnTo>
                  <a:lnTo>
                    <a:pt x="40" y="108"/>
                  </a:lnTo>
                  <a:lnTo>
                    <a:pt x="42" y="112"/>
                  </a:lnTo>
                  <a:lnTo>
                    <a:pt x="44" y="122"/>
                  </a:lnTo>
                  <a:lnTo>
                    <a:pt x="56" y="150"/>
                  </a:lnTo>
                  <a:lnTo>
                    <a:pt x="62" y="168"/>
                  </a:lnTo>
                  <a:lnTo>
                    <a:pt x="64" y="174"/>
                  </a:lnTo>
                  <a:lnTo>
                    <a:pt x="64" y="180"/>
                  </a:lnTo>
                  <a:lnTo>
                    <a:pt x="60" y="188"/>
                  </a:lnTo>
                  <a:lnTo>
                    <a:pt x="56" y="196"/>
                  </a:lnTo>
                  <a:lnTo>
                    <a:pt x="42" y="210"/>
                  </a:lnTo>
                  <a:lnTo>
                    <a:pt x="18" y="210"/>
                  </a:lnTo>
                  <a:lnTo>
                    <a:pt x="12" y="184"/>
                  </a:lnTo>
                  <a:lnTo>
                    <a:pt x="6" y="216"/>
                  </a:lnTo>
                  <a:lnTo>
                    <a:pt x="16" y="232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0" y="246"/>
                  </a:lnTo>
                  <a:lnTo>
                    <a:pt x="2" y="262"/>
                  </a:lnTo>
                  <a:lnTo>
                    <a:pt x="0" y="272"/>
                  </a:lnTo>
                  <a:lnTo>
                    <a:pt x="0" y="280"/>
                  </a:lnTo>
                  <a:lnTo>
                    <a:pt x="4" y="290"/>
                  </a:lnTo>
                  <a:lnTo>
                    <a:pt x="10" y="300"/>
                  </a:lnTo>
                  <a:lnTo>
                    <a:pt x="28" y="300"/>
                  </a:lnTo>
                  <a:lnTo>
                    <a:pt x="34" y="302"/>
                  </a:lnTo>
                  <a:lnTo>
                    <a:pt x="42" y="308"/>
                  </a:lnTo>
                  <a:lnTo>
                    <a:pt x="58" y="330"/>
                  </a:lnTo>
                  <a:lnTo>
                    <a:pt x="60" y="332"/>
                  </a:lnTo>
                  <a:lnTo>
                    <a:pt x="62" y="338"/>
                  </a:lnTo>
                  <a:lnTo>
                    <a:pt x="66" y="344"/>
                  </a:lnTo>
                  <a:lnTo>
                    <a:pt x="108" y="384"/>
                  </a:lnTo>
                  <a:lnTo>
                    <a:pt x="128" y="408"/>
                  </a:lnTo>
                  <a:lnTo>
                    <a:pt x="138" y="408"/>
                  </a:lnTo>
                  <a:lnTo>
                    <a:pt x="150" y="386"/>
                  </a:lnTo>
                  <a:lnTo>
                    <a:pt x="152" y="384"/>
                  </a:lnTo>
                  <a:lnTo>
                    <a:pt x="182" y="392"/>
                  </a:lnTo>
                  <a:lnTo>
                    <a:pt x="182" y="394"/>
                  </a:lnTo>
                  <a:lnTo>
                    <a:pt x="186" y="414"/>
                  </a:lnTo>
                  <a:lnTo>
                    <a:pt x="222" y="454"/>
                  </a:lnTo>
                  <a:lnTo>
                    <a:pt x="234" y="460"/>
                  </a:lnTo>
                  <a:lnTo>
                    <a:pt x="240" y="464"/>
                  </a:lnTo>
                  <a:lnTo>
                    <a:pt x="268" y="504"/>
                  </a:lnTo>
                  <a:lnTo>
                    <a:pt x="288" y="500"/>
                  </a:lnTo>
                  <a:lnTo>
                    <a:pt x="290" y="500"/>
                  </a:lnTo>
                  <a:lnTo>
                    <a:pt x="292" y="500"/>
                  </a:lnTo>
                  <a:lnTo>
                    <a:pt x="292" y="502"/>
                  </a:lnTo>
                  <a:lnTo>
                    <a:pt x="294" y="504"/>
                  </a:lnTo>
                  <a:lnTo>
                    <a:pt x="312" y="542"/>
                  </a:lnTo>
                  <a:lnTo>
                    <a:pt x="334" y="556"/>
                  </a:lnTo>
                  <a:lnTo>
                    <a:pt x="352" y="560"/>
                  </a:lnTo>
                  <a:lnTo>
                    <a:pt x="362" y="584"/>
                  </a:lnTo>
                  <a:lnTo>
                    <a:pt x="376" y="584"/>
                  </a:lnTo>
                  <a:lnTo>
                    <a:pt x="376" y="586"/>
                  </a:lnTo>
                  <a:lnTo>
                    <a:pt x="404" y="602"/>
                  </a:lnTo>
                  <a:lnTo>
                    <a:pt x="406" y="604"/>
                  </a:lnTo>
                  <a:lnTo>
                    <a:pt x="426" y="628"/>
                  </a:lnTo>
                  <a:lnTo>
                    <a:pt x="456" y="624"/>
                  </a:lnTo>
                  <a:lnTo>
                    <a:pt x="458" y="624"/>
                  </a:lnTo>
                  <a:lnTo>
                    <a:pt x="470" y="628"/>
                  </a:lnTo>
                  <a:lnTo>
                    <a:pt x="490" y="644"/>
                  </a:lnTo>
                  <a:lnTo>
                    <a:pt x="524" y="648"/>
                  </a:lnTo>
                  <a:lnTo>
                    <a:pt x="544" y="644"/>
                  </a:lnTo>
                  <a:lnTo>
                    <a:pt x="564" y="642"/>
                  </a:lnTo>
                  <a:lnTo>
                    <a:pt x="580" y="642"/>
                  </a:lnTo>
                  <a:lnTo>
                    <a:pt x="590" y="644"/>
                  </a:lnTo>
                  <a:lnTo>
                    <a:pt x="596" y="648"/>
                  </a:lnTo>
                  <a:lnTo>
                    <a:pt x="598" y="654"/>
                  </a:lnTo>
                  <a:lnTo>
                    <a:pt x="598" y="658"/>
                  </a:lnTo>
                  <a:lnTo>
                    <a:pt x="594" y="664"/>
                  </a:lnTo>
                  <a:lnTo>
                    <a:pt x="588" y="670"/>
                  </a:lnTo>
                  <a:lnTo>
                    <a:pt x="580" y="678"/>
                  </a:lnTo>
                  <a:lnTo>
                    <a:pt x="580" y="682"/>
                  </a:lnTo>
                  <a:lnTo>
                    <a:pt x="582" y="686"/>
                  </a:lnTo>
                  <a:lnTo>
                    <a:pt x="586" y="692"/>
                  </a:lnTo>
                  <a:lnTo>
                    <a:pt x="592" y="698"/>
                  </a:lnTo>
                  <a:lnTo>
                    <a:pt x="592" y="700"/>
                  </a:lnTo>
                  <a:lnTo>
                    <a:pt x="598" y="704"/>
                  </a:lnTo>
                  <a:lnTo>
                    <a:pt x="600" y="702"/>
                  </a:lnTo>
                  <a:lnTo>
                    <a:pt x="616" y="676"/>
                  </a:lnTo>
                  <a:lnTo>
                    <a:pt x="628" y="658"/>
                  </a:lnTo>
                  <a:lnTo>
                    <a:pt x="638" y="646"/>
                  </a:lnTo>
                  <a:lnTo>
                    <a:pt x="648" y="640"/>
                  </a:lnTo>
                  <a:lnTo>
                    <a:pt x="654" y="638"/>
                  </a:lnTo>
                  <a:lnTo>
                    <a:pt x="660" y="638"/>
                  </a:lnTo>
                  <a:lnTo>
                    <a:pt x="676" y="644"/>
                  </a:lnTo>
                  <a:lnTo>
                    <a:pt x="698" y="654"/>
                  </a:lnTo>
                  <a:lnTo>
                    <a:pt x="724" y="670"/>
                  </a:lnTo>
                  <a:lnTo>
                    <a:pt x="772" y="678"/>
                  </a:lnTo>
                  <a:lnTo>
                    <a:pt x="772" y="680"/>
                  </a:lnTo>
                  <a:lnTo>
                    <a:pt x="772" y="682"/>
                  </a:lnTo>
                  <a:lnTo>
                    <a:pt x="768" y="704"/>
                  </a:lnTo>
                  <a:lnTo>
                    <a:pt x="792" y="708"/>
                  </a:lnTo>
                  <a:lnTo>
                    <a:pt x="792" y="738"/>
                  </a:lnTo>
                  <a:lnTo>
                    <a:pt x="802" y="754"/>
                  </a:lnTo>
                  <a:lnTo>
                    <a:pt x="808" y="762"/>
                  </a:lnTo>
                  <a:lnTo>
                    <a:pt x="816" y="764"/>
                  </a:lnTo>
                  <a:lnTo>
                    <a:pt x="830" y="764"/>
                  </a:lnTo>
                  <a:lnTo>
                    <a:pt x="880" y="762"/>
                  </a:lnTo>
                  <a:lnTo>
                    <a:pt x="904" y="748"/>
                  </a:lnTo>
                  <a:lnTo>
                    <a:pt x="928" y="716"/>
                  </a:lnTo>
                  <a:lnTo>
                    <a:pt x="956" y="714"/>
                  </a:lnTo>
                  <a:lnTo>
                    <a:pt x="970" y="710"/>
                  </a:lnTo>
                  <a:lnTo>
                    <a:pt x="1022" y="680"/>
                  </a:lnTo>
                  <a:lnTo>
                    <a:pt x="1024" y="680"/>
                  </a:lnTo>
                  <a:lnTo>
                    <a:pt x="1060" y="676"/>
                  </a:lnTo>
                  <a:lnTo>
                    <a:pt x="1070" y="678"/>
                  </a:lnTo>
                  <a:lnTo>
                    <a:pt x="1076" y="680"/>
                  </a:lnTo>
                  <a:lnTo>
                    <a:pt x="1112" y="708"/>
                  </a:lnTo>
                  <a:lnTo>
                    <a:pt x="1122" y="712"/>
                  </a:lnTo>
                  <a:lnTo>
                    <a:pt x="1124" y="714"/>
                  </a:lnTo>
                  <a:lnTo>
                    <a:pt x="1136" y="720"/>
                  </a:lnTo>
                  <a:lnTo>
                    <a:pt x="1138" y="720"/>
                  </a:lnTo>
                  <a:lnTo>
                    <a:pt x="1138" y="718"/>
                  </a:lnTo>
                  <a:lnTo>
                    <a:pt x="1138" y="716"/>
                  </a:lnTo>
                  <a:lnTo>
                    <a:pt x="1144" y="692"/>
                  </a:lnTo>
                  <a:lnTo>
                    <a:pt x="1142" y="682"/>
                  </a:lnTo>
                  <a:lnTo>
                    <a:pt x="1144" y="674"/>
                  </a:lnTo>
                  <a:lnTo>
                    <a:pt x="1148" y="668"/>
                  </a:lnTo>
                  <a:lnTo>
                    <a:pt x="1156" y="666"/>
                  </a:lnTo>
                  <a:lnTo>
                    <a:pt x="1164" y="666"/>
                  </a:lnTo>
                  <a:lnTo>
                    <a:pt x="1172" y="672"/>
                  </a:lnTo>
                  <a:lnTo>
                    <a:pt x="1182" y="682"/>
                  </a:lnTo>
                  <a:lnTo>
                    <a:pt x="1190" y="696"/>
                  </a:lnTo>
                  <a:lnTo>
                    <a:pt x="1192" y="696"/>
                  </a:lnTo>
                  <a:lnTo>
                    <a:pt x="1212" y="688"/>
                  </a:lnTo>
                  <a:lnTo>
                    <a:pt x="1214" y="686"/>
                  </a:lnTo>
                  <a:lnTo>
                    <a:pt x="1216" y="684"/>
                  </a:lnTo>
                  <a:lnTo>
                    <a:pt x="1218" y="680"/>
                  </a:lnTo>
                  <a:lnTo>
                    <a:pt x="1214" y="664"/>
                  </a:lnTo>
                  <a:lnTo>
                    <a:pt x="1214" y="660"/>
                  </a:lnTo>
                  <a:lnTo>
                    <a:pt x="1214" y="656"/>
                  </a:lnTo>
                  <a:lnTo>
                    <a:pt x="1216" y="652"/>
                  </a:lnTo>
                  <a:lnTo>
                    <a:pt x="1220" y="650"/>
                  </a:lnTo>
                  <a:lnTo>
                    <a:pt x="1228" y="644"/>
                  </a:lnTo>
                  <a:lnTo>
                    <a:pt x="1244" y="624"/>
                  </a:lnTo>
                  <a:lnTo>
                    <a:pt x="1256" y="598"/>
                  </a:lnTo>
                  <a:lnTo>
                    <a:pt x="1250" y="586"/>
                  </a:lnTo>
                  <a:lnTo>
                    <a:pt x="1246" y="576"/>
                  </a:lnTo>
                  <a:lnTo>
                    <a:pt x="1246" y="568"/>
                  </a:lnTo>
                  <a:lnTo>
                    <a:pt x="1246" y="562"/>
                  </a:lnTo>
                  <a:lnTo>
                    <a:pt x="1248" y="540"/>
                  </a:lnTo>
                  <a:lnTo>
                    <a:pt x="1244" y="528"/>
                  </a:lnTo>
                  <a:lnTo>
                    <a:pt x="1242" y="518"/>
                  </a:lnTo>
                  <a:lnTo>
                    <a:pt x="1240" y="510"/>
                  </a:lnTo>
                  <a:lnTo>
                    <a:pt x="1232" y="498"/>
                  </a:lnTo>
                  <a:lnTo>
                    <a:pt x="1232" y="496"/>
                  </a:lnTo>
                  <a:lnTo>
                    <a:pt x="1228" y="468"/>
                  </a:lnTo>
                  <a:lnTo>
                    <a:pt x="1228" y="458"/>
                  </a:lnTo>
                  <a:lnTo>
                    <a:pt x="1228" y="448"/>
                  </a:lnTo>
                  <a:lnTo>
                    <a:pt x="1220" y="440"/>
                  </a:lnTo>
                  <a:lnTo>
                    <a:pt x="1214" y="432"/>
                  </a:lnTo>
                  <a:lnTo>
                    <a:pt x="1202" y="416"/>
                  </a:lnTo>
                  <a:lnTo>
                    <a:pt x="1200" y="414"/>
                  </a:lnTo>
                  <a:lnTo>
                    <a:pt x="1200" y="412"/>
                  </a:lnTo>
                  <a:lnTo>
                    <a:pt x="1196" y="392"/>
                  </a:lnTo>
                  <a:lnTo>
                    <a:pt x="1184" y="382"/>
                  </a:lnTo>
                  <a:lnTo>
                    <a:pt x="1184" y="384"/>
                  </a:lnTo>
                  <a:lnTo>
                    <a:pt x="1162" y="364"/>
                  </a:lnTo>
                  <a:lnTo>
                    <a:pt x="1162" y="366"/>
                  </a:lnTo>
                  <a:lnTo>
                    <a:pt x="1164" y="392"/>
                  </a:lnTo>
                  <a:lnTo>
                    <a:pt x="1164" y="394"/>
                  </a:lnTo>
                  <a:lnTo>
                    <a:pt x="1152" y="400"/>
                  </a:lnTo>
                  <a:lnTo>
                    <a:pt x="1152" y="416"/>
                  </a:lnTo>
                  <a:lnTo>
                    <a:pt x="1152" y="418"/>
                  </a:lnTo>
                  <a:lnTo>
                    <a:pt x="1124" y="428"/>
                  </a:lnTo>
                  <a:lnTo>
                    <a:pt x="1114" y="406"/>
                  </a:lnTo>
                  <a:lnTo>
                    <a:pt x="1108" y="404"/>
                  </a:lnTo>
                  <a:lnTo>
                    <a:pt x="1100" y="414"/>
                  </a:lnTo>
                  <a:lnTo>
                    <a:pt x="1094" y="430"/>
                  </a:lnTo>
                  <a:lnTo>
                    <a:pt x="1074" y="436"/>
                  </a:lnTo>
                  <a:lnTo>
                    <a:pt x="1062" y="428"/>
                  </a:lnTo>
                  <a:lnTo>
                    <a:pt x="1046" y="422"/>
                  </a:lnTo>
                  <a:lnTo>
                    <a:pt x="1042" y="400"/>
                  </a:lnTo>
                  <a:lnTo>
                    <a:pt x="1036" y="386"/>
                  </a:lnTo>
                  <a:lnTo>
                    <a:pt x="1026" y="382"/>
                  </a:lnTo>
                  <a:lnTo>
                    <a:pt x="1024" y="380"/>
                  </a:lnTo>
                  <a:lnTo>
                    <a:pt x="1018" y="372"/>
                  </a:lnTo>
                  <a:lnTo>
                    <a:pt x="1010" y="360"/>
                  </a:lnTo>
                  <a:lnTo>
                    <a:pt x="1000" y="344"/>
                  </a:lnTo>
                  <a:lnTo>
                    <a:pt x="990" y="344"/>
                  </a:lnTo>
                  <a:lnTo>
                    <a:pt x="974" y="350"/>
                  </a:lnTo>
                  <a:lnTo>
                    <a:pt x="972" y="352"/>
                  </a:lnTo>
                  <a:lnTo>
                    <a:pt x="932" y="348"/>
                  </a:lnTo>
                  <a:lnTo>
                    <a:pt x="900" y="342"/>
                  </a:lnTo>
                  <a:lnTo>
                    <a:pt x="884" y="332"/>
                  </a:lnTo>
                  <a:lnTo>
                    <a:pt x="860" y="324"/>
                  </a:lnTo>
                  <a:lnTo>
                    <a:pt x="838" y="318"/>
                  </a:lnTo>
                  <a:lnTo>
                    <a:pt x="832" y="314"/>
                  </a:lnTo>
                  <a:lnTo>
                    <a:pt x="828" y="312"/>
                  </a:lnTo>
                  <a:lnTo>
                    <a:pt x="824" y="308"/>
                  </a:lnTo>
                  <a:lnTo>
                    <a:pt x="820" y="308"/>
                  </a:lnTo>
                  <a:lnTo>
                    <a:pt x="804" y="300"/>
                  </a:lnTo>
                  <a:lnTo>
                    <a:pt x="804" y="298"/>
                  </a:lnTo>
                  <a:lnTo>
                    <a:pt x="796" y="290"/>
                  </a:lnTo>
                  <a:lnTo>
                    <a:pt x="794" y="282"/>
                  </a:lnTo>
                  <a:lnTo>
                    <a:pt x="788" y="272"/>
                  </a:lnTo>
                  <a:lnTo>
                    <a:pt x="776" y="268"/>
                  </a:lnTo>
                  <a:lnTo>
                    <a:pt x="772" y="270"/>
                  </a:lnTo>
                  <a:lnTo>
                    <a:pt x="768" y="274"/>
                  </a:lnTo>
                  <a:lnTo>
                    <a:pt x="766" y="276"/>
                  </a:lnTo>
                  <a:lnTo>
                    <a:pt x="760" y="280"/>
                  </a:lnTo>
                  <a:lnTo>
                    <a:pt x="756" y="280"/>
                  </a:lnTo>
                  <a:lnTo>
                    <a:pt x="750" y="282"/>
                  </a:lnTo>
                  <a:lnTo>
                    <a:pt x="746" y="280"/>
                  </a:lnTo>
                  <a:lnTo>
                    <a:pt x="740" y="276"/>
                  </a:lnTo>
                  <a:lnTo>
                    <a:pt x="736" y="272"/>
                  </a:lnTo>
                  <a:lnTo>
                    <a:pt x="720" y="256"/>
                  </a:lnTo>
                  <a:lnTo>
                    <a:pt x="714" y="246"/>
                  </a:lnTo>
                  <a:lnTo>
                    <a:pt x="708" y="238"/>
                  </a:lnTo>
                  <a:lnTo>
                    <a:pt x="704" y="232"/>
                  </a:lnTo>
                  <a:lnTo>
                    <a:pt x="698" y="224"/>
                  </a:lnTo>
                  <a:lnTo>
                    <a:pt x="692" y="216"/>
                  </a:lnTo>
                  <a:lnTo>
                    <a:pt x="690" y="206"/>
                  </a:lnTo>
                  <a:lnTo>
                    <a:pt x="692" y="196"/>
                  </a:lnTo>
                  <a:lnTo>
                    <a:pt x="702" y="178"/>
                  </a:lnTo>
                  <a:lnTo>
                    <a:pt x="708" y="160"/>
                  </a:lnTo>
                  <a:lnTo>
                    <a:pt x="710" y="148"/>
                  </a:lnTo>
                  <a:lnTo>
                    <a:pt x="706" y="128"/>
                  </a:lnTo>
                  <a:lnTo>
                    <a:pt x="694" y="118"/>
                  </a:lnTo>
                  <a:lnTo>
                    <a:pt x="696" y="104"/>
                  </a:lnTo>
                  <a:lnTo>
                    <a:pt x="698" y="96"/>
                  </a:lnTo>
                  <a:lnTo>
                    <a:pt x="700" y="90"/>
                  </a:lnTo>
                  <a:lnTo>
                    <a:pt x="704" y="86"/>
                  </a:lnTo>
                  <a:lnTo>
                    <a:pt x="708" y="84"/>
                  </a:lnTo>
                  <a:lnTo>
                    <a:pt x="712" y="84"/>
                  </a:lnTo>
                  <a:lnTo>
                    <a:pt x="712" y="80"/>
                  </a:lnTo>
                  <a:lnTo>
                    <a:pt x="712" y="78"/>
                  </a:lnTo>
                  <a:lnTo>
                    <a:pt x="712" y="62"/>
                  </a:lnTo>
                  <a:lnTo>
                    <a:pt x="712" y="44"/>
                  </a:lnTo>
                  <a:lnTo>
                    <a:pt x="710" y="42"/>
                  </a:lnTo>
                  <a:lnTo>
                    <a:pt x="708" y="40"/>
                  </a:lnTo>
                  <a:lnTo>
                    <a:pt x="706" y="40"/>
                  </a:lnTo>
                  <a:lnTo>
                    <a:pt x="692" y="30"/>
                  </a:lnTo>
                  <a:lnTo>
                    <a:pt x="680" y="20"/>
                  </a:lnTo>
                  <a:lnTo>
                    <a:pt x="642" y="14"/>
                  </a:lnTo>
                  <a:lnTo>
                    <a:pt x="630" y="4"/>
                  </a:lnTo>
                  <a:lnTo>
                    <a:pt x="608" y="4"/>
                  </a:lnTo>
                  <a:lnTo>
                    <a:pt x="602" y="6"/>
                  </a:lnTo>
                  <a:lnTo>
                    <a:pt x="596" y="10"/>
                  </a:lnTo>
                  <a:lnTo>
                    <a:pt x="594" y="10"/>
                  </a:lnTo>
                  <a:lnTo>
                    <a:pt x="576" y="16"/>
                  </a:lnTo>
                  <a:lnTo>
                    <a:pt x="532" y="16"/>
                  </a:lnTo>
                  <a:lnTo>
                    <a:pt x="524" y="20"/>
                  </a:lnTo>
                  <a:lnTo>
                    <a:pt x="518" y="24"/>
                  </a:lnTo>
                  <a:lnTo>
                    <a:pt x="508" y="28"/>
                  </a:lnTo>
                  <a:lnTo>
                    <a:pt x="492" y="34"/>
                  </a:lnTo>
                  <a:lnTo>
                    <a:pt x="472" y="40"/>
                  </a:lnTo>
                  <a:lnTo>
                    <a:pt x="470" y="40"/>
                  </a:lnTo>
                  <a:lnTo>
                    <a:pt x="440" y="36"/>
                  </a:lnTo>
                  <a:lnTo>
                    <a:pt x="438" y="36"/>
                  </a:lnTo>
                  <a:lnTo>
                    <a:pt x="428" y="36"/>
                  </a:lnTo>
                  <a:lnTo>
                    <a:pt x="410" y="40"/>
                  </a:lnTo>
                  <a:lnTo>
                    <a:pt x="374" y="44"/>
                  </a:lnTo>
                  <a:lnTo>
                    <a:pt x="372" y="44"/>
                  </a:lnTo>
                  <a:lnTo>
                    <a:pt x="356" y="36"/>
                  </a:lnTo>
                  <a:lnTo>
                    <a:pt x="340" y="36"/>
                  </a:lnTo>
                  <a:lnTo>
                    <a:pt x="330" y="32"/>
                  </a:lnTo>
                  <a:lnTo>
                    <a:pt x="320" y="20"/>
                  </a:lnTo>
                  <a:lnTo>
                    <a:pt x="318" y="20"/>
                  </a:lnTo>
                  <a:lnTo>
                    <a:pt x="316" y="12"/>
                  </a:lnTo>
                  <a:lnTo>
                    <a:pt x="314" y="8"/>
                  </a:lnTo>
                  <a:lnTo>
                    <a:pt x="310" y="4"/>
                  </a:lnTo>
                  <a:lnTo>
                    <a:pt x="302" y="0"/>
                  </a:lnTo>
                  <a:lnTo>
                    <a:pt x="296" y="8"/>
                  </a:lnTo>
                  <a:lnTo>
                    <a:pt x="270" y="20"/>
                  </a:lnTo>
                  <a:lnTo>
                    <a:pt x="268" y="20"/>
                  </a:lnTo>
                  <a:lnTo>
                    <a:pt x="236" y="22"/>
                  </a:lnTo>
                  <a:lnTo>
                    <a:pt x="226" y="20"/>
                  </a:lnTo>
                  <a:lnTo>
                    <a:pt x="210" y="16"/>
                  </a:lnTo>
                  <a:lnTo>
                    <a:pt x="184" y="12"/>
                  </a:lnTo>
                  <a:lnTo>
                    <a:pt x="182" y="12"/>
                  </a:lnTo>
                  <a:lnTo>
                    <a:pt x="166" y="4"/>
                  </a:lnTo>
                  <a:lnTo>
                    <a:pt x="152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2" name="云南"/>
            <p:cNvSpPr>
              <a:spLocks/>
            </p:cNvSpPr>
            <p:nvPr/>
          </p:nvSpPr>
          <p:spPr bwMode="auto">
            <a:xfrm>
              <a:off x="3641067" y="4652340"/>
              <a:ext cx="1016864" cy="1059830"/>
            </a:xfrm>
            <a:custGeom>
              <a:avLst/>
              <a:gdLst>
                <a:gd name="T0" fmla="*/ 2147483646 w 568"/>
                <a:gd name="T1" fmla="*/ 2147483646 h 592"/>
                <a:gd name="T2" fmla="*/ 2147483646 w 568"/>
                <a:gd name="T3" fmla="*/ 2147483646 h 592"/>
                <a:gd name="T4" fmla="*/ 2147483646 w 568"/>
                <a:gd name="T5" fmla="*/ 2147483646 h 592"/>
                <a:gd name="T6" fmla="*/ 2147483646 w 568"/>
                <a:gd name="T7" fmla="*/ 2147483646 h 592"/>
                <a:gd name="T8" fmla="*/ 2147483646 w 568"/>
                <a:gd name="T9" fmla="*/ 2147483646 h 592"/>
                <a:gd name="T10" fmla="*/ 2147483646 w 568"/>
                <a:gd name="T11" fmla="*/ 2147483646 h 592"/>
                <a:gd name="T12" fmla="*/ 2147483646 w 568"/>
                <a:gd name="T13" fmla="*/ 2147483646 h 592"/>
                <a:gd name="T14" fmla="*/ 2147483646 w 568"/>
                <a:gd name="T15" fmla="*/ 2147483646 h 592"/>
                <a:gd name="T16" fmla="*/ 2147483646 w 568"/>
                <a:gd name="T17" fmla="*/ 2147483646 h 592"/>
                <a:gd name="T18" fmla="*/ 2147483646 w 568"/>
                <a:gd name="T19" fmla="*/ 2147483646 h 592"/>
                <a:gd name="T20" fmla="*/ 2147483646 w 568"/>
                <a:gd name="T21" fmla="*/ 2147483646 h 592"/>
                <a:gd name="T22" fmla="*/ 2147483646 w 568"/>
                <a:gd name="T23" fmla="*/ 2147483646 h 592"/>
                <a:gd name="T24" fmla="*/ 2147483646 w 568"/>
                <a:gd name="T25" fmla="*/ 2147483646 h 592"/>
                <a:gd name="T26" fmla="*/ 2147483646 w 568"/>
                <a:gd name="T27" fmla="*/ 2147483646 h 592"/>
                <a:gd name="T28" fmla="*/ 2147483646 w 568"/>
                <a:gd name="T29" fmla="*/ 2147483646 h 592"/>
                <a:gd name="T30" fmla="*/ 2147483646 w 568"/>
                <a:gd name="T31" fmla="*/ 2147483646 h 592"/>
                <a:gd name="T32" fmla="*/ 2147483646 w 568"/>
                <a:gd name="T33" fmla="*/ 2147483646 h 592"/>
                <a:gd name="T34" fmla="*/ 2147483646 w 568"/>
                <a:gd name="T35" fmla="*/ 2147483646 h 592"/>
                <a:gd name="T36" fmla="*/ 2147483646 w 568"/>
                <a:gd name="T37" fmla="*/ 2147483646 h 592"/>
                <a:gd name="T38" fmla="*/ 2147483646 w 568"/>
                <a:gd name="T39" fmla="*/ 2147483646 h 592"/>
                <a:gd name="T40" fmla="*/ 2147483646 w 568"/>
                <a:gd name="T41" fmla="*/ 2147483646 h 592"/>
                <a:gd name="T42" fmla="*/ 2147483646 w 568"/>
                <a:gd name="T43" fmla="*/ 2147483646 h 592"/>
                <a:gd name="T44" fmla="*/ 2147483646 w 568"/>
                <a:gd name="T45" fmla="*/ 2147483646 h 592"/>
                <a:gd name="T46" fmla="*/ 2147483646 w 568"/>
                <a:gd name="T47" fmla="*/ 2147483646 h 592"/>
                <a:gd name="T48" fmla="*/ 2147483646 w 568"/>
                <a:gd name="T49" fmla="*/ 2147483646 h 592"/>
                <a:gd name="T50" fmla="*/ 2147483646 w 568"/>
                <a:gd name="T51" fmla="*/ 2147483646 h 592"/>
                <a:gd name="T52" fmla="*/ 2147483646 w 568"/>
                <a:gd name="T53" fmla="*/ 2147483646 h 592"/>
                <a:gd name="T54" fmla="*/ 2147483646 w 568"/>
                <a:gd name="T55" fmla="*/ 2147483646 h 592"/>
                <a:gd name="T56" fmla="*/ 2147483646 w 568"/>
                <a:gd name="T57" fmla="*/ 2147483646 h 592"/>
                <a:gd name="T58" fmla="*/ 2147483646 w 568"/>
                <a:gd name="T59" fmla="*/ 2147483646 h 592"/>
                <a:gd name="T60" fmla="*/ 2147483646 w 568"/>
                <a:gd name="T61" fmla="*/ 2147483646 h 592"/>
                <a:gd name="T62" fmla="*/ 2147483646 w 568"/>
                <a:gd name="T63" fmla="*/ 2147483646 h 592"/>
                <a:gd name="T64" fmla="*/ 2147483646 w 568"/>
                <a:gd name="T65" fmla="*/ 2147483646 h 592"/>
                <a:gd name="T66" fmla="*/ 2147483646 w 568"/>
                <a:gd name="T67" fmla="*/ 2147483646 h 592"/>
                <a:gd name="T68" fmla="*/ 2147483646 w 568"/>
                <a:gd name="T69" fmla="*/ 2147483646 h 592"/>
                <a:gd name="T70" fmla="*/ 2147483646 w 568"/>
                <a:gd name="T71" fmla="*/ 2147483646 h 592"/>
                <a:gd name="T72" fmla="*/ 2147483646 w 568"/>
                <a:gd name="T73" fmla="*/ 2147483646 h 592"/>
                <a:gd name="T74" fmla="*/ 2147483646 w 568"/>
                <a:gd name="T75" fmla="*/ 2147483646 h 592"/>
                <a:gd name="T76" fmla="*/ 2147483646 w 568"/>
                <a:gd name="T77" fmla="*/ 2147483646 h 592"/>
                <a:gd name="T78" fmla="*/ 2147483646 w 568"/>
                <a:gd name="T79" fmla="*/ 2147483646 h 592"/>
                <a:gd name="T80" fmla="*/ 2147483646 w 568"/>
                <a:gd name="T81" fmla="*/ 2147483646 h 592"/>
                <a:gd name="T82" fmla="*/ 2147483646 w 568"/>
                <a:gd name="T83" fmla="*/ 2147483646 h 592"/>
                <a:gd name="T84" fmla="*/ 2147483646 w 568"/>
                <a:gd name="T85" fmla="*/ 2147483646 h 592"/>
                <a:gd name="T86" fmla="*/ 2147483646 w 568"/>
                <a:gd name="T87" fmla="*/ 2147483646 h 592"/>
                <a:gd name="T88" fmla="*/ 2147483646 w 568"/>
                <a:gd name="T89" fmla="*/ 2147483646 h 592"/>
                <a:gd name="T90" fmla="*/ 2147483646 w 568"/>
                <a:gd name="T91" fmla="*/ 2147483646 h 592"/>
                <a:gd name="T92" fmla="*/ 2147483646 w 568"/>
                <a:gd name="T93" fmla="*/ 2147483646 h 592"/>
                <a:gd name="T94" fmla="*/ 2147483646 w 568"/>
                <a:gd name="T95" fmla="*/ 2147483646 h 592"/>
                <a:gd name="T96" fmla="*/ 2147483646 w 568"/>
                <a:gd name="T97" fmla="*/ 2147483646 h 592"/>
                <a:gd name="T98" fmla="*/ 2147483646 w 568"/>
                <a:gd name="T99" fmla="*/ 2147483646 h 592"/>
                <a:gd name="T100" fmla="*/ 2147483646 w 568"/>
                <a:gd name="T101" fmla="*/ 2147483646 h 592"/>
                <a:gd name="T102" fmla="*/ 2147483646 w 568"/>
                <a:gd name="T103" fmla="*/ 2147483646 h 592"/>
                <a:gd name="T104" fmla="*/ 2147483646 w 568"/>
                <a:gd name="T105" fmla="*/ 2147483646 h 592"/>
                <a:gd name="T106" fmla="*/ 2147483646 w 568"/>
                <a:gd name="T107" fmla="*/ 2147483646 h 59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68" h="592">
                  <a:moveTo>
                    <a:pt x="4" y="364"/>
                  </a:moveTo>
                  <a:lnTo>
                    <a:pt x="0" y="374"/>
                  </a:lnTo>
                  <a:lnTo>
                    <a:pt x="10" y="372"/>
                  </a:lnTo>
                  <a:lnTo>
                    <a:pt x="18" y="366"/>
                  </a:lnTo>
                  <a:lnTo>
                    <a:pt x="20" y="364"/>
                  </a:lnTo>
                  <a:lnTo>
                    <a:pt x="52" y="360"/>
                  </a:lnTo>
                  <a:lnTo>
                    <a:pt x="74" y="350"/>
                  </a:lnTo>
                  <a:lnTo>
                    <a:pt x="82" y="362"/>
                  </a:lnTo>
                  <a:lnTo>
                    <a:pt x="84" y="362"/>
                  </a:lnTo>
                  <a:lnTo>
                    <a:pt x="74" y="378"/>
                  </a:lnTo>
                  <a:lnTo>
                    <a:pt x="84" y="388"/>
                  </a:lnTo>
                  <a:lnTo>
                    <a:pt x="84" y="390"/>
                  </a:lnTo>
                  <a:lnTo>
                    <a:pt x="84" y="392"/>
                  </a:lnTo>
                  <a:lnTo>
                    <a:pt x="76" y="426"/>
                  </a:lnTo>
                  <a:lnTo>
                    <a:pt x="98" y="440"/>
                  </a:lnTo>
                  <a:lnTo>
                    <a:pt x="136" y="442"/>
                  </a:lnTo>
                  <a:lnTo>
                    <a:pt x="130" y="450"/>
                  </a:lnTo>
                  <a:lnTo>
                    <a:pt x="104" y="486"/>
                  </a:lnTo>
                  <a:lnTo>
                    <a:pt x="98" y="496"/>
                  </a:lnTo>
                  <a:lnTo>
                    <a:pt x="96" y="502"/>
                  </a:lnTo>
                  <a:lnTo>
                    <a:pt x="110" y="506"/>
                  </a:lnTo>
                  <a:lnTo>
                    <a:pt x="122" y="508"/>
                  </a:lnTo>
                  <a:lnTo>
                    <a:pt x="132" y="510"/>
                  </a:lnTo>
                  <a:lnTo>
                    <a:pt x="140" y="516"/>
                  </a:lnTo>
                  <a:lnTo>
                    <a:pt x="144" y="520"/>
                  </a:lnTo>
                  <a:lnTo>
                    <a:pt x="152" y="534"/>
                  </a:lnTo>
                  <a:lnTo>
                    <a:pt x="158" y="550"/>
                  </a:lnTo>
                  <a:lnTo>
                    <a:pt x="180" y="562"/>
                  </a:lnTo>
                  <a:lnTo>
                    <a:pt x="192" y="564"/>
                  </a:lnTo>
                  <a:lnTo>
                    <a:pt x="220" y="540"/>
                  </a:lnTo>
                  <a:lnTo>
                    <a:pt x="236" y="562"/>
                  </a:lnTo>
                  <a:lnTo>
                    <a:pt x="236" y="564"/>
                  </a:lnTo>
                  <a:lnTo>
                    <a:pt x="240" y="584"/>
                  </a:lnTo>
                  <a:lnTo>
                    <a:pt x="252" y="586"/>
                  </a:lnTo>
                  <a:lnTo>
                    <a:pt x="272" y="592"/>
                  </a:lnTo>
                  <a:lnTo>
                    <a:pt x="276" y="592"/>
                  </a:lnTo>
                  <a:lnTo>
                    <a:pt x="276" y="590"/>
                  </a:lnTo>
                  <a:lnTo>
                    <a:pt x="272" y="570"/>
                  </a:lnTo>
                  <a:lnTo>
                    <a:pt x="272" y="568"/>
                  </a:lnTo>
                  <a:lnTo>
                    <a:pt x="262" y="522"/>
                  </a:lnTo>
                  <a:lnTo>
                    <a:pt x="262" y="520"/>
                  </a:lnTo>
                  <a:lnTo>
                    <a:pt x="268" y="488"/>
                  </a:lnTo>
                  <a:lnTo>
                    <a:pt x="270" y="488"/>
                  </a:lnTo>
                  <a:lnTo>
                    <a:pt x="272" y="488"/>
                  </a:lnTo>
                  <a:lnTo>
                    <a:pt x="294" y="490"/>
                  </a:lnTo>
                  <a:lnTo>
                    <a:pt x="320" y="470"/>
                  </a:lnTo>
                  <a:lnTo>
                    <a:pt x="324" y="472"/>
                  </a:lnTo>
                  <a:lnTo>
                    <a:pt x="342" y="486"/>
                  </a:lnTo>
                  <a:lnTo>
                    <a:pt x="352" y="498"/>
                  </a:lnTo>
                  <a:lnTo>
                    <a:pt x="362" y="490"/>
                  </a:lnTo>
                  <a:lnTo>
                    <a:pt x="378" y="474"/>
                  </a:lnTo>
                  <a:lnTo>
                    <a:pt x="378" y="472"/>
                  </a:lnTo>
                  <a:lnTo>
                    <a:pt x="380" y="472"/>
                  </a:lnTo>
                  <a:lnTo>
                    <a:pt x="420" y="482"/>
                  </a:lnTo>
                  <a:lnTo>
                    <a:pt x="438" y="468"/>
                  </a:lnTo>
                  <a:lnTo>
                    <a:pt x="438" y="466"/>
                  </a:lnTo>
                  <a:lnTo>
                    <a:pt x="440" y="466"/>
                  </a:lnTo>
                  <a:lnTo>
                    <a:pt x="458" y="470"/>
                  </a:lnTo>
                  <a:lnTo>
                    <a:pt x="512" y="422"/>
                  </a:lnTo>
                  <a:lnTo>
                    <a:pt x="528" y="426"/>
                  </a:lnTo>
                  <a:lnTo>
                    <a:pt x="530" y="428"/>
                  </a:lnTo>
                  <a:lnTo>
                    <a:pt x="532" y="428"/>
                  </a:lnTo>
                  <a:lnTo>
                    <a:pt x="536" y="436"/>
                  </a:lnTo>
                  <a:lnTo>
                    <a:pt x="540" y="432"/>
                  </a:lnTo>
                  <a:lnTo>
                    <a:pt x="540" y="430"/>
                  </a:lnTo>
                  <a:lnTo>
                    <a:pt x="556" y="422"/>
                  </a:lnTo>
                  <a:lnTo>
                    <a:pt x="568" y="410"/>
                  </a:lnTo>
                  <a:lnTo>
                    <a:pt x="566" y="386"/>
                  </a:lnTo>
                  <a:lnTo>
                    <a:pt x="564" y="382"/>
                  </a:lnTo>
                  <a:lnTo>
                    <a:pt x="548" y="388"/>
                  </a:lnTo>
                  <a:lnTo>
                    <a:pt x="542" y="392"/>
                  </a:lnTo>
                  <a:lnTo>
                    <a:pt x="534" y="392"/>
                  </a:lnTo>
                  <a:lnTo>
                    <a:pt x="516" y="392"/>
                  </a:lnTo>
                  <a:lnTo>
                    <a:pt x="510" y="390"/>
                  </a:lnTo>
                  <a:lnTo>
                    <a:pt x="504" y="386"/>
                  </a:lnTo>
                  <a:lnTo>
                    <a:pt x="504" y="360"/>
                  </a:lnTo>
                  <a:lnTo>
                    <a:pt x="496" y="358"/>
                  </a:lnTo>
                  <a:lnTo>
                    <a:pt x="492" y="356"/>
                  </a:lnTo>
                  <a:lnTo>
                    <a:pt x="488" y="358"/>
                  </a:lnTo>
                  <a:lnTo>
                    <a:pt x="484" y="360"/>
                  </a:lnTo>
                  <a:lnTo>
                    <a:pt x="472" y="364"/>
                  </a:lnTo>
                  <a:lnTo>
                    <a:pt x="468" y="364"/>
                  </a:lnTo>
                  <a:lnTo>
                    <a:pt x="468" y="362"/>
                  </a:lnTo>
                  <a:lnTo>
                    <a:pt x="462" y="350"/>
                  </a:lnTo>
                  <a:lnTo>
                    <a:pt x="460" y="340"/>
                  </a:lnTo>
                  <a:lnTo>
                    <a:pt x="468" y="310"/>
                  </a:lnTo>
                  <a:lnTo>
                    <a:pt x="468" y="308"/>
                  </a:lnTo>
                  <a:lnTo>
                    <a:pt x="476" y="294"/>
                  </a:lnTo>
                  <a:lnTo>
                    <a:pt x="452" y="274"/>
                  </a:lnTo>
                  <a:lnTo>
                    <a:pt x="452" y="272"/>
                  </a:lnTo>
                  <a:lnTo>
                    <a:pt x="452" y="248"/>
                  </a:lnTo>
                  <a:lnTo>
                    <a:pt x="464" y="212"/>
                  </a:lnTo>
                  <a:lnTo>
                    <a:pt x="456" y="192"/>
                  </a:lnTo>
                  <a:lnTo>
                    <a:pt x="450" y="190"/>
                  </a:lnTo>
                  <a:lnTo>
                    <a:pt x="440" y="190"/>
                  </a:lnTo>
                  <a:lnTo>
                    <a:pt x="432" y="204"/>
                  </a:lnTo>
                  <a:lnTo>
                    <a:pt x="420" y="196"/>
                  </a:lnTo>
                  <a:lnTo>
                    <a:pt x="410" y="190"/>
                  </a:lnTo>
                  <a:lnTo>
                    <a:pt x="400" y="168"/>
                  </a:lnTo>
                  <a:lnTo>
                    <a:pt x="398" y="152"/>
                  </a:lnTo>
                  <a:lnTo>
                    <a:pt x="398" y="150"/>
                  </a:lnTo>
                  <a:lnTo>
                    <a:pt x="396" y="148"/>
                  </a:lnTo>
                  <a:lnTo>
                    <a:pt x="400" y="148"/>
                  </a:lnTo>
                  <a:lnTo>
                    <a:pt x="410" y="132"/>
                  </a:lnTo>
                  <a:lnTo>
                    <a:pt x="412" y="132"/>
                  </a:lnTo>
                  <a:lnTo>
                    <a:pt x="420" y="130"/>
                  </a:lnTo>
                  <a:lnTo>
                    <a:pt x="430" y="128"/>
                  </a:lnTo>
                  <a:lnTo>
                    <a:pt x="472" y="126"/>
                  </a:lnTo>
                  <a:lnTo>
                    <a:pt x="478" y="128"/>
                  </a:lnTo>
                  <a:lnTo>
                    <a:pt x="480" y="128"/>
                  </a:lnTo>
                  <a:lnTo>
                    <a:pt x="486" y="132"/>
                  </a:lnTo>
                  <a:lnTo>
                    <a:pt x="496" y="126"/>
                  </a:lnTo>
                  <a:lnTo>
                    <a:pt x="506" y="120"/>
                  </a:lnTo>
                  <a:lnTo>
                    <a:pt x="512" y="112"/>
                  </a:lnTo>
                  <a:lnTo>
                    <a:pt x="512" y="108"/>
                  </a:lnTo>
                  <a:lnTo>
                    <a:pt x="512" y="90"/>
                  </a:lnTo>
                  <a:lnTo>
                    <a:pt x="502" y="88"/>
                  </a:lnTo>
                  <a:lnTo>
                    <a:pt x="486" y="94"/>
                  </a:lnTo>
                  <a:lnTo>
                    <a:pt x="478" y="100"/>
                  </a:lnTo>
                  <a:lnTo>
                    <a:pt x="474" y="102"/>
                  </a:lnTo>
                  <a:lnTo>
                    <a:pt x="470" y="104"/>
                  </a:lnTo>
                  <a:lnTo>
                    <a:pt x="466" y="102"/>
                  </a:lnTo>
                  <a:lnTo>
                    <a:pt x="462" y="100"/>
                  </a:lnTo>
                  <a:lnTo>
                    <a:pt x="454" y="90"/>
                  </a:lnTo>
                  <a:lnTo>
                    <a:pt x="454" y="88"/>
                  </a:lnTo>
                  <a:lnTo>
                    <a:pt x="452" y="78"/>
                  </a:lnTo>
                  <a:lnTo>
                    <a:pt x="452" y="76"/>
                  </a:lnTo>
                  <a:lnTo>
                    <a:pt x="454" y="66"/>
                  </a:lnTo>
                  <a:lnTo>
                    <a:pt x="444" y="44"/>
                  </a:lnTo>
                  <a:lnTo>
                    <a:pt x="428" y="48"/>
                  </a:lnTo>
                  <a:lnTo>
                    <a:pt x="420" y="56"/>
                  </a:lnTo>
                  <a:lnTo>
                    <a:pt x="424" y="80"/>
                  </a:lnTo>
                  <a:lnTo>
                    <a:pt x="396" y="68"/>
                  </a:lnTo>
                  <a:lnTo>
                    <a:pt x="404" y="82"/>
                  </a:lnTo>
                  <a:lnTo>
                    <a:pt x="404" y="84"/>
                  </a:lnTo>
                  <a:lnTo>
                    <a:pt x="402" y="100"/>
                  </a:lnTo>
                  <a:lnTo>
                    <a:pt x="402" y="102"/>
                  </a:lnTo>
                  <a:lnTo>
                    <a:pt x="400" y="102"/>
                  </a:lnTo>
                  <a:lnTo>
                    <a:pt x="386" y="124"/>
                  </a:lnTo>
                  <a:lnTo>
                    <a:pt x="360" y="138"/>
                  </a:lnTo>
                  <a:lnTo>
                    <a:pt x="358" y="152"/>
                  </a:lnTo>
                  <a:lnTo>
                    <a:pt x="360" y="160"/>
                  </a:lnTo>
                  <a:lnTo>
                    <a:pt x="364" y="170"/>
                  </a:lnTo>
                  <a:lnTo>
                    <a:pt x="366" y="170"/>
                  </a:lnTo>
                  <a:lnTo>
                    <a:pt x="366" y="172"/>
                  </a:lnTo>
                  <a:lnTo>
                    <a:pt x="368" y="192"/>
                  </a:lnTo>
                  <a:lnTo>
                    <a:pt x="368" y="194"/>
                  </a:lnTo>
                  <a:lnTo>
                    <a:pt x="366" y="196"/>
                  </a:lnTo>
                  <a:lnTo>
                    <a:pt x="356" y="208"/>
                  </a:lnTo>
                  <a:lnTo>
                    <a:pt x="348" y="214"/>
                  </a:lnTo>
                  <a:lnTo>
                    <a:pt x="346" y="214"/>
                  </a:lnTo>
                  <a:lnTo>
                    <a:pt x="344" y="214"/>
                  </a:lnTo>
                  <a:lnTo>
                    <a:pt x="326" y="210"/>
                  </a:lnTo>
                  <a:lnTo>
                    <a:pt x="322" y="210"/>
                  </a:lnTo>
                  <a:lnTo>
                    <a:pt x="316" y="214"/>
                  </a:lnTo>
                  <a:lnTo>
                    <a:pt x="308" y="224"/>
                  </a:lnTo>
                  <a:lnTo>
                    <a:pt x="300" y="232"/>
                  </a:lnTo>
                  <a:lnTo>
                    <a:pt x="298" y="236"/>
                  </a:lnTo>
                  <a:lnTo>
                    <a:pt x="294" y="238"/>
                  </a:lnTo>
                  <a:lnTo>
                    <a:pt x="288" y="240"/>
                  </a:lnTo>
                  <a:lnTo>
                    <a:pt x="282" y="238"/>
                  </a:lnTo>
                  <a:lnTo>
                    <a:pt x="280" y="238"/>
                  </a:lnTo>
                  <a:lnTo>
                    <a:pt x="278" y="234"/>
                  </a:lnTo>
                  <a:lnTo>
                    <a:pt x="276" y="230"/>
                  </a:lnTo>
                  <a:lnTo>
                    <a:pt x="276" y="224"/>
                  </a:lnTo>
                  <a:lnTo>
                    <a:pt x="276" y="220"/>
                  </a:lnTo>
                  <a:lnTo>
                    <a:pt x="276" y="214"/>
                  </a:lnTo>
                  <a:lnTo>
                    <a:pt x="272" y="218"/>
                  </a:lnTo>
                  <a:lnTo>
                    <a:pt x="270" y="220"/>
                  </a:lnTo>
                  <a:lnTo>
                    <a:pt x="264" y="222"/>
                  </a:lnTo>
                  <a:lnTo>
                    <a:pt x="260" y="218"/>
                  </a:lnTo>
                  <a:lnTo>
                    <a:pt x="258" y="212"/>
                  </a:lnTo>
                  <a:lnTo>
                    <a:pt x="256" y="192"/>
                  </a:lnTo>
                  <a:lnTo>
                    <a:pt x="252" y="176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26" y="128"/>
                  </a:lnTo>
                  <a:lnTo>
                    <a:pt x="220" y="116"/>
                  </a:lnTo>
                  <a:lnTo>
                    <a:pt x="220" y="114"/>
                  </a:lnTo>
                  <a:lnTo>
                    <a:pt x="216" y="94"/>
                  </a:lnTo>
                  <a:lnTo>
                    <a:pt x="214" y="90"/>
                  </a:lnTo>
                  <a:lnTo>
                    <a:pt x="212" y="92"/>
                  </a:lnTo>
                  <a:lnTo>
                    <a:pt x="204" y="100"/>
                  </a:lnTo>
                  <a:lnTo>
                    <a:pt x="200" y="104"/>
                  </a:lnTo>
                  <a:lnTo>
                    <a:pt x="196" y="102"/>
                  </a:lnTo>
                  <a:lnTo>
                    <a:pt x="188" y="96"/>
                  </a:lnTo>
                  <a:lnTo>
                    <a:pt x="176" y="90"/>
                  </a:lnTo>
                  <a:lnTo>
                    <a:pt x="174" y="88"/>
                  </a:lnTo>
                  <a:lnTo>
                    <a:pt x="172" y="88"/>
                  </a:lnTo>
                  <a:lnTo>
                    <a:pt x="172" y="86"/>
                  </a:lnTo>
                  <a:lnTo>
                    <a:pt x="172" y="70"/>
                  </a:lnTo>
                  <a:lnTo>
                    <a:pt x="168" y="58"/>
                  </a:lnTo>
                  <a:lnTo>
                    <a:pt x="162" y="42"/>
                  </a:lnTo>
                  <a:lnTo>
                    <a:pt x="156" y="42"/>
                  </a:lnTo>
                  <a:lnTo>
                    <a:pt x="156" y="50"/>
                  </a:lnTo>
                  <a:lnTo>
                    <a:pt x="154" y="58"/>
                  </a:lnTo>
                  <a:lnTo>
                    <a:pt x="150" y="64"/>
                  </a:lnTo>
                  <a:lnTo>
                    <a:pt x="144" y="70"/>
                  </a:lnTo>
                  <a:lnTo>
                    <a:pt x="142" y="78"/>
                  </a:lnTo>
                  <a:lnTo>
                    <a:pt x="138" y="82"/>
                  </a:lnTo>
                  <a:lnTo>
                    <a:pt x="134" y="86"/>
                  </a:lnTo>
                  <a:lnTo>
                    <a:pt x="130" y="86"/>
                  </a:lnTo>
                  <a:lnTo>
                    <a:pt x="128" y="86"/>
                  </a:lnTo>
                  <a:lnTo>
                    <a:pt x="124" y="84"/>
                  </a:lnTo>
                  <a:lnTo>
                    <a:pt x="122" y="84"/>
                  </a:lnTo>
                  <a:lnTo>
                    <a:pt x="118" y="82"/>
                  </a:lnTo>
                  <a:lnTo>
                    <a:pt x="118" y="78"/>
                  </a:lnTo>
                  <a:lnTo>
                    <a:pt x="116" y="66"/>
                  </a:lnTo>
                  <a:lnTo>
                    <a:pt x="116" y="62"/>
                  </a:lnTo>
                  <a:lnTo>
                    <a:pt x="106" y="56"/>
                  </a:lnTo>
                  <a:lnTo>
                    <a:pt x="104" y="54"/>
                  </a:lnTo>
                  <a:lnTo>
                    <a:pt x="102" y="50"/>
                  </a:lnTo>
                  <a:lnTo>
                    <a:pt x="100" y="42"/>
                  </a:lnTo>
                  <a:lnTo>
                    <a:pt x="104" y="6"/>
                  </a:lnTo>
                  <a:lnTo>
                    <a:pt x="102" y="0"/>
                  </a:lnTo>
                  <a:lnTo>
                    <a:pt x="88" y="14"/>
                  </a:lnTo>
                  <a:lnTo>
                    <a:pt x="80" y="20"/>
                  </a:lnTo>
                  <a:lnTo>
                    <a:pt x="78" y="26"/>
                  </a:lnTo>
                  <a:lnTo>
                    <a:pt x="82" y="36"/>
                  </a:lnTo>
                  <a:lnTo>
                    <a:pt x="82" y="44"/>
                  </a:lnTo>
                  <a:lnTo>
                    <a:pt x="82" y="48"/>
                  </a:lnTo>
                  <a:lnTo>
                    <a:pt x="80" y="54"/>
                  </a:lnTo>
                  <a:lnTo>
                    <a:pt x="76" y="58"/>
                  </a:lnTo>
                  <a:lnTo>
                    <a:pt x="72" y="60"/>
                  </a:lnTo>
                  <a:lnTo>
                    <a:pt x="56" y="66"/>
                  </a:lnTo>
                  <a:lnTo>
                    <a:pt x="52" y="68"/>
                  </a:lnTo>
                  <a:lnTo>
                    <a:pt x="52" y="74"/>
                  </a:lnTo>
                  <a:lnTo>
                    <a:pt x="52" y="96"/>
                  </a:lnTo>
                  <a:lnTo>
                    <a:pt x="54" y="104"/>
                  </a:lnTo>
                  <a:lnTo>
                    <a:pt x="54" y="106"/>
                  </a:lnTo>
                  <a:lnTo>
                    <a:pt x="56" y="108"/>
                  </a:lnTo>
                  <a:lnTo>
                    <a:pt x="64" y="108"/>
                  </a:lnTo>
                  <a:lnTo>
                    <a:pt x="68" y="108"/>
                  </a:lnTo>
                  <a:lnTo>
                    <a:pt x="72" y="106"/>
                  </a:lnTo>
                  <a:lnTo>
                    <a:pt x="76" y="104"/>
                  </a:lnTo>
                  <a:lnTo>
                    <a:pt x="92" y="138"/>
                  </a:lnTo>
                  <a:lnTo>
                    <a:pt x="92" y="140"/>
                  </a:lnTo>
                  <a:lnTo>
                    <a:pt x="88" y="184"/>
                  </a:lnTo>
                  <a:lnTo>
                    <a:pt x="82" y="216"/>
                  </a:lnTo>
                  <a:lnTo>
                    <a:pt x="78" y="238"/>
                  </a:lnTo>
                  <a:lnTo>
                    <a:pt x="72" y="250"/>
                  </a:lnTo>
                  <a:lnTo>
                    <a:pt x="68" y="254"/>
                  </a:lnTo>
                  <a:lnTo>
                    <a:pt x="62" y="256"/>
                  </a:lnTo>
                  <a:lnTo>
                    <a:pt x="54" y="254"/>
                  </a:lnTo>
                  <a:lnTo>
                    <a:pt x="48" y="252"/>
                  </a:lnTo>
                  <a:lnTo>
                    <a:pt x="22" y="298"/>
                  </a:lnTo>
                  <a:lnTo>
                    <a:pt x="12" y="312"/>
                  </a:lnTo>
                  <a:lnTo>
                    <a:pt x="6" y="318"/>
                  </a:lnTo>
                  <a:lnTo>
                    <a:pt x="8" y="318"/>
                  </a:lnTo>
                  <a:lnTo>
                    <a:pt x="6" y="320"/>
                  </a:lnTo>
                  <a:lnTo>
                    <a:pt x="4" y="326"/>
                  </a:lnTo>
                  <a:lnTo>
                    <a:pt x="4" y="348"/>
                  </a:lnTo>
                  <a:lnTo>
                    <a:pt x="8" y="352"/>
                  </a:lnTo>
                  <a:lnTo>
                    <a:pt x="10" y="352"/>
                  </a:lnTo>
                  <a:lnTo>
                    <a:pt x="12" y="354"/>
                  </a:lnTo>
                  <a:lnTo>
                    <a:pt x="4" y="36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3" name="贵州"/>
            <p:cNvSpPr>
              <a:spLocks/>
            </p:cNvSpPr>
            <p:nvPr/>
          </p:nvSpPr>
          <p:spPr bwMode="auto">
            <a:xfrm>
              <a:off x="4371491" y="4638017"/>
              <a:ext cx="687457" cy="594364"/>
            </a:xfrm>
            <a:custGeom>
              <a:avLst/>
              <a:gdLst>
                <a:gd name="T0" fmla="*/ 2147483646 w 384"/>
                <a:gd name="T1" fmla="*/ 2147483646 h 332"/>
                <a:gd name="T2" fmla="*/ 2147483646 w 384"/>
                <a:gd name="T3" fmla="*/ 2147483646 h 332"/>
                <a:gd name="T4" fmla="*/ 2147483646 w 384"/>
                <a:gd name="T5" fmla="*/ 2147483646 h 332"/>
                <a:gd name="T6" fmla="*/ 2147483646 w 384"/>
                <a:gd name="T7" fmla="*/ 2147483646 h 332"/>
                <a:gd name="T8" fmla="*/ 2147483646 w 384"/>
                <a:gd name="T9" fmla="*/ 2147483646 h 332"/>
                <a:gd name="T10" fmla="*/ 2147483646 w 384"/>
                <a:gd name="T11" fmla="*/ 2147483646 h 332"/>
                <a:gd name="T12" fmla="*/ 2147483646 w 384"/>
                <a:gd name="T13" fmla="*/ 2147483646 h 332"/>
                <a:gd name="T14" fmla="*/ 2147483646 w 384"/>
                <a:gd name="T15" fmla="*/ 2147483646 h 332"/>
                <a:gd name="T16" fmla="*/ 2147483646 w 384"/>
                <a:gd name="T17" fmla="*/ 2147483646 h 332"/>
                <a:gd name="T18" fmla="*/ 2147483646 w 384"/>
                <a:gd name="T19" fmla="*/ 2147483646 h 332"/>
                <a:gd name="T20" fmla="*/ 2147483646 w 384"/>
                <a:gd name="T21" fmla="*/ 2147483646 h 332"/>
                <a:gd name="T22" fmla="*/ 2147483646 w 384"/>
                <a:gd name="T23" fmla="*/ 2147483646 h 332"/>
                <a:gd name="T24" fmla="*/ 2147483646 w 384"/>
                <a:gd name="T25" fmla="*/ 2147483646 h 332"/>
                <a:gd name="T26" fmla="*/ 2147483646 w 384"/>
                <a:gd name="T27" fmla="*/ 2147483646 h 332"/>
                <a:gd name="T28" fmla="*/ 2147483646 w 384"/>
                <a:gd name="T29" fmla="*/ 2147483646 h 332"/>
                <a:gd name="T30" fmla="*/ 2147483646 w 384"/>
                <a:gd name="T31" fmla="*/ 2147483646 h 332"/>
                <a:gd name="T32" fmla="*/ 2147483646 w 384"/>
                <a:gd name="T33" fmla="*/ 2147483646 h 332"/>
                <a:gd name="T34" fmla="*/ 2147483646 w 384"/>
                <a:gd name="T35" fmla="*/ 2147483646 h 332"/>
                <a:gd name="T36" fmla="*/ 2147483646 w 384"/>
                <a:gd name="T37" fmla="*/ 2147483646 h 332"/>
                <a:gd name="T38" fmla="*/ 2147483646 w 384"/>
                <a:gd name="T39" fmla="*/ 2147483646 h 332"/>
                <a:gd name="T40" fmla="*/ 2147483646 w 384"/>
                <a:gd name="T41" fmla="*/ 2147483646 h 332"/>
                <a:gd name="T42" fmla="*/ 0 w 384"/>
                <a:gd name="T43" fmla="*/ 2147483646 h 332"/>
                <a:gd name="T44" fmla="*/ 2147483646 w 384"/>
                <a:gd name="T45" fmla="*/ 2147483646 h 332"/>
                <a:gd name="T46" fmla="*/ 2147483646 w 384"/>
                <a:gd name="T47" fmla="*/ 2147483646 h 332"/>
                <a:gd name="T48" fmla="*/ 2147483646 w 384"/>
                <a:gd name="T49" fmla="*/ 2147483646 h 332"/>
                <a:gd name="T50" fmla="*/ 2147483646 w 384"/>
                <a:gd name="T51" fmla="*/ 2147483646 h 332"/>
                <a:gd name="T52" fmla="*/ 2147483646 w 384"/>
                <a:gd name="T53" fmla="*/ 2147483646 h 332"/>
                <a:gd name="T54" fmla="*/ 2147483646 w 384"/>
                <a:gd name="T55" fmla="*/ 2147483646 h 332"/>
                <a:gd name="T56" fmla="*/ 2147483646 w 384"/>
                <a:gd name="T57" fmla="*/ 2147483646 h 332"/>
                <a:gd name="T58" fmla="*/ 2147483646 w 384"/>
                <a:gd name="T59" fmla="*/ 2147483646 h 332"/>
                <a:gd name="T60" fmla="*/ 2147483646 w 384"/>
                <a:gd name="T61" fmla="*/ 2147483646 h 332"/>
                <a:gd name="T62" fmla="*/ 2147483646 w 384"/>
                <a:gd name="T63" fmla="*/ 2147483646 h 332"/>
                <a:gd name="T64" fmla="*/ 2147483646 w 384"/>
                <a:gd name="T65" fmla="*/ 2147483646 h 332"/>
                <a:gd name="T66" fmla="*/ 2147483646 w 384"/>
                <a:gd name="T67" fmla="*/ 2147483646 h 332"/>
                <a:gd name="T68" fmla="*/ 2147483646 w 384"/>
                <a:gd name="T69" fmla="*/ 2147483646 h 332"/>
                <a:gd name="T70" fmla="*/ 2147483646 w 384"/>
                <a:gd name="T71" fmla="*/ 2147483646 h 332"/>
                <a:gd name="T72" fmla="*/ 2147483646 w 384"/>
                <a:gd name="T73" fmla="*/ 2147483646 h 332"/>
                <a:gd name="T74" fmla="*/ 2147483646 w 384"/>
                <a:gd name="T75" fmla="*/ 2147483646 h 332"/>
                <a:gd name="T76" fmla="*/ 2147483646 w 384"/>
                <a:gd name="T77" fmla="*/ 2147483646 h 332"/>
                <a:gd name="T78" fmla="*/ 2147483646 w 384"/>
                <a:gd name="T79" fmla="*/ 2147483646 h 332"/>
                <a:gd name="T80" fmla="*/ 2147483646 w 384"/>
                <a:gd name="T81" fmla="*/ 2147483646 h 332"/>
                <a:gd name="T82" fmla="*/ 2147483646 w 384"/>
                <a:gd name="T83" fmla="*/ 2147483646 h 332"/>
                <a:gd name="T84" fmla="*/ 2147483646 w 384"/>
                <a:gd name="T85" fmla="*/ 2147483646 h 332"/>
                <a:gd name="T86" fmla="*/ 2147483646 w 384"/>
                <a:gd name="T87" fmla="*/ 2147483646 h 332"/>
                <a:gd name="T88" fmla="*/ 2147483646 w 384"/>
                <a:gd name="T89" fmla="*/ 2147483646 h 332"/>
                <a:gd name="T90" fmla="*/ 2147483646 w 384"/>
                <a:gd name="T91" fmla="*/ 2147483646 h 332"/>
                <a:gd name="T92" fmla="*/ 2147483646 w 384"/>
                <a:gd name="T93" fmla="*/ 2147483646 h 332"/>
                <a:gd name="T94" fmla="*/ 2147483646 w 384"/>
                <a:gd name="T95" fmla="*/ 2147483646 h 332"/>
                <a:gd name="T96" fmla="*/ 2147483646 w 384"/>
                <a:gd name="T97" fmla="*/ 2147483646 h 332"/>
                <a:gd name="T98" fmla="*/ 2147483646 w 384"/>
                <a:gd name="T99" fmla="*/ 2147483646 h 332"/>
                <a:gd name="T100" fmla="*/ 2147483646 w 384"/>
                <a:gd name="T101" fmla="*/ 2147483646 h 332"/>
                <a:gd name="T102" fmla="*/ 2147483646 w 384"/>
                <a:gd name="T103" fmla="*/ 2147483646 h 332"/>
                <a:gd name="T104" fmla="*/ 2147483646 w 384"/>
                <a:gd name="T105" fmla="*/ 2147483646 h 332"/>
                <a:gd name="T106" fmla="*/ 2147483646 w 384"/>
                <a:gd name="T107" fmla="*/ 2147483646 h 332"/>
                <a:gd name="T108" fmla="*/ 2147483646 w 384"/>
                <a:gd name="T109" fmla="*/ 2147483646 h 332"/>
                <a:gd name="T110" fmla="*/ 2147483646 w 384"/>
                <a:gd name="T111" fmla="*/ 2147483646 h 332"/>
                <a:gd name="T112" fmla="*/ 2147483646 w 384"/>
                <a:gd name="T113" fmla="*/ 2147483646 h 332"/>
                <a:gd name="T114" fmla="*/ 2147483646 w 384"/>
                <a:gd name="T115" fmla="*/ 2147483646 h 332"/>
                <a:gd name="T116" fmla="*/ 2147483646 w 384"/>
                <a:gd name="T117" fmla="*/ 2147483646 h 33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84" h="332">
                  <a:moveTo>
                    <a:pt x="300" y="6"/>
                  </a:moveTo>
                  <a:lnTo>
                    <a:pt x="296" y="4"/>
                  </a:lnTo>
                  <a:lnTo>
                    <a:pt x="288" y="8"/>
                  </a:lnTo>
                  <a:lnTo>
                    <a:pt x="284" y="14"/>
                  </a:lnTo>
                  <a:lnTo>
                    <a:pt x="280" y="22"/>
                  </a:lnTo>
                  <a:lnTo>
                    <a:pt x="276" y="24"/>
                  </a:lnTo>
                  <a:lnTo>
                    <a:pt x="272" y="26"/>
                  </a:lnTo>
                  <a:lnTo>
                    <a:pt x="268" y="24"/>
                  </a:lnTo>
                  <a:lnTo>
                    <a:pt x="264" y="20"/>
                  </a:lnTo>
                  <a:lnTo>
                    <a:pt x="262" y="20"/>
                  </a:lnTo>
                  <a:lnTo>
                    <a:pt x="260" y="12"/>
                  </a:lnTo>
                  <a:lnTo>
                    <a:pt x="260" y="10"/>
                  </a:lnTo>
                  <a:lnTo>
                    <a:pt x="258" y="0"/>
                  </a:lnTo>
                  <a:lnTo>
                    <a:pt x="254" y="0"/>
                  </a:lnTo>
                  <a:lnTo>
                    <a:pt x="252" y="0"/>
                  </a:lnTo>
                  <a:lnTo>
                    <a:pt x="250" y="8"/>
                  </a:lnTo>
                  <a:lnTo>
                    <a:pt x="250" y="20"/>
                  </a:lnTo>
                  <a:lnTo>
                    <a:pt x="248" y="20"/>
                  </a:lnTo>
                  <a:lnTo>
                    <a:pt x="240" y="34"/>
                  </a:lnTo>
                  <a:lnTo>
                    <a:pt x="238" y="36"/>
                  </a:lnTo>
                  <a:lnTo>
                    <a:pt x="236" y="36"/>
                  </a:lnTo>
                  <a:lnTo>
                    <a:pt x="216" y="34"/>
                  </a:lnTo>
                  <a:lnTo>
                    <a:pt x="216" y="36"/>
                  </a:lnTo>
                  <a:lnTo>
                    <a:pt x="208" y="44"/>
                  </a:lnTo>
                  <a:lnTo>
                    <a:pt x="212" y="50"/>
                  </a:lnTo>
                  <a:lnTo>
                    <a:pt x="206" y="58"/>
                  </a:lnTo>
                  <a:lnTo>
                    <a:pt x="188" y="58"/>
                  </a:lnTo>
                  <a:lnTo>
                    <a:pt x="188" y="56"/>
                  </a:lnTo>
                  <a:lnTo>
                    <a:pt x="188" y="54"/>
                  </a:lnTo>
                  <a:lnTo>
                    <a:pt x="184" y="52"/>
                  </a:lnTo>
                  <a:lnTo>
                    <a:pt x="182" y="58"/>
                  </a:lnTo>
                  <a:lnTo>
                    <a:pt x="180" y="60"/>
                  </a:lnTo>
                  <a:lnTo>
                    <a:pt x="168" y="60"/>
                  </a:lnTo>
                  <a:lnTo>
                    <a:pt x="160" y="54"/>
                  </a:lnTo>
                  <a:lnTo>
                    <a:pt x="160" y="52"/>
                  </a:lnTo>
                  <a:lnTo>
                    <a:pt x="160" y="50"/>
                  </a:lnTo>
                  <a:lnTo>
                    <a:pt x="146" y="48"/>
                  </a:lnTo>
                  <a:lnTo>
                    <a:pt x="136" y="52"/>
                  </a:lnTo>
                  <a:lnTo>
                    <a:pt x="132" y="56"/>
                  </a:lnTo>
                  <a:lnTo>
                    <a:pt x="148" y="74"/>
                  </a:lnTo>
                  <a:lnTo>
                    <a:pt x="168" y="80"/>
                  </a:lnTo>
                  <a:lnTo>
                    <a:pt x="170" y="82"/>
                  </a:lnTo>
                  <a:lnTo>
                    <a:pt x="180" y="92"/>
                  </a:lnTo>
                  <a:lnTo>
                    <a:pt x="176" y="108"/>
                  </a:lnTo>
                  <a:lnTo>
                    <a:pt x="176" y="110"/>
                  </a:lnTo>
                  <a:lnTo>
                    <a:pt x="162" y="120"/>
                  </a:lnTo>
                  <a:lnTo>
                    <a:pt x="162" y="122"/>
                  </a:lnTo>
                  <a:lnTo>
                    <a:pt x="160" y="122"/>
                  </a:lnTo>
                  <a:lnTo>
                    <a:pt x="138" y="128"/>
                  </a:lnTo>
                  <a:lnTo>
                    <a:pt x="124" y="130"/>
                  </a:lnTo>
                  <a:lnTo>
                    <a:pt x="114" y="126"/>
                  </a:lnTo>
                  <a:lnTo>
                    <a:pt x="110" y="126"/>
                  </a:lnTo>
                  <a:lnTo>
                    <a:pt x="104" y="134"/>
                  </a:lnTo>
                  <a:lnTo>
                    <a:pt x="94" y="142"/>
                  </a:lnTo>
                  <a:lnTo>
                    <a:pt x="92" y="142"/>
                  </a:lnTo>
                  <a:lnTo>
                    <a:pt x="78" y="148"/>
                  </a:lnTo>
                  <a:lnTo>
                    <a:pt x="60" y="142"/>
                  </a:lnTo>
                  <a:lnTo>
                    <a:pt x="24" y="144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8" y="148"/>
                  </a:lnTo>
                  <a:lnTo>
                    <a:pt x="0" y="160"/>
                  </a:lnTo>
                  <a:lnTo>
                    <a:pt x="0" y="172"/>
                  </a:lnTo>
                  <a:lnTo>
                    <a:pt x="8" y="192"/>
                  </a:lnTo>
                  <a:lnTo>
                    <a:pt x="18" y="196"/>
                  </a:lnTo>
                  <a:lnTo>
                    <a:pt x="22" y="200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30" y="190"/>
                  </a:lnTo>
                  <a:lnTo>
                    <a:pt x="42" y="188"/>
                  </a:lnTo>
                  <a:lnTo>
                    <a:pt x="44" y="188"/>
                  </a:lnTo>
                  <a:lnTo>
                    <a:pt x="56" y="192"/>
                  </a:lnTo>
                  <a:lnTo>
                    <a:pt x="68" y="220"/>
                  </a:lnTo>
                  <a:lnTo>
                    <a:pt x="66" y="220"/>
                  </a:lnTo>
                  <a:lnTo>
                    <a:pt x="62" y="236"/>
                  </a:lnTo>
                  <a:lnTo>
                    <a:pt x="58" y="244"/>
                  </a:lnTo>
                  <a:lnTo>
                    <a:pt x="58" y="246"/>
                  </a:lnTo>
                  <a:lnTo>
                    <a:pt x="52" y="260"/>
                  </a:lnTo>
                  <a:lnTo>
                    <a:pt x="52" y="276"/>
                  </a:lnTo>
                  <a:lnTo>
                    <a:pt x="62" y="286"/>
                  </a:lnTo>
                  <a:lnTo>
                    <a:pt x="76" y="296"/>
                  </a:lnTo>
                  <a:lnTo>
                    <a:pt x="76" y="298"/>
                  </a:lnTo>
                  <a:lnTo>
                    <a:pt x="78" y="298"/>
                  </a:lnTo>
                  <a:lnTo>
                    <a:pt x="68" y="320"/>
                  </a:lnTo>
                  <a:lnTo>
                    <a:pt x="66" y="332"/>
                  </a:lnTo>
                  <a:lnTo>
                    <a:pt x="68" y="330"/>
                  </a:lnTo>
                  <a:lnTo>
                    <a:pt x="70" y="330"/>
                  </a:lnTo>
                  <a:lnTo>
                    <a:pt x="78" y="326"/>
                  </a:lnTo>
                  <a:lnTo>
                    <a:pt x="92" y="318"/>
                  </a:lnTo>
                  <a:lnTo>
                    <a:pt x="108" y="320"/>
                  </a:lnTo>
                  <a:lnTo>
                    <a:pt x="110" y="320"/>
                  </a:lnTo>
                  <a:lnTo>
                    <a:pt x="134" y="330"/>
                  </a:lnTo>
                  <a:lnTo>
                    <a:pt x="160" y="330"/>
                  </a:lnTo>
                  <a:lnTo>
                    <a:pt x="168" y="320"/>
                  </a:lnTo>
                  <a:lnTo>
                    <a:pt x="182" y="312"/>
                  </a:lnTo>
                  <a:lnTo>
                    <a:pt x="196" y="302"/>
                  </a:lnTo>
                  <a:lnTo>
                    <a:pt x="196" y="300"/>
                  </a:lnTo>
                  <a:lnTo>
                    <a:pt x="206" y="298"/>
                  </a:lnTo>
                  <a:lnTo>
                    <a:pt x="216" y="290"/>
                  </a:lnTo>
                  <a:lnTo>
                    <a:pt x="228" y="274"/>
                  </a:lnTo>
                  <a:lnTo>
                    <a:pt x="246" y="280"/>
                  </a:lnTo>
                  <a:lnTo>
                    <a:pt x="248" y="280"/>
                  </a:lnTo>
                  <a:lnTo>
                    <a:pt x="248" y="282"/>
                  </a:lnTo>
                  <a:lnTo>
                    <a:pt x="252" y="290"/>
                  </a:lnTo>
                  <a:lnTo>
                    <a:pt x="256" y="292"/>
                  </a:lnTo>
                  <a:lnTo>
                    <a:pt x="266" y="292"/>
                  </a:lnTo>
                  <a:lnTo>
                    <a:pt x="268" y="292"/>
                  </a:lnTo>
                  <a:lnTo>
                    <a:pt x="274" y="292"/>
                  </a:lnTo>
                  <a:lnTo>
                    <a:pt x="276" y="292"/>
                  </a:lnTo>
                  <a:lnTo>
                    <a:pt x="276" y="294"/>
                  </a:lnTo>
                  <a:lnTo>
                    <a:pt x="288" y="298"/>
                  </a:lnTo>
                  <a:lnTo>
                    <a:pt x="292" y="298"/>
                  </a:lnTo>
                  <a:lnTo>
                    <a:pt x="294" y="296"/>
                  </a:lnTo>
                  <a:lnTo>
                    <a:pt x="296" y="290"/>
                  </a:lnTo>
                  <a:lnTo>
                    <a:pt x="296" y="288"/>
                  </a:lnTo>
                  <a:lnTo>
                    <a:pt x="302" y="284"/>
                  </a:lnTo>
                  <a:lnTo>
                    <a:pt x="312" y="276"/>
                  </a:lnTo>
                  <a:lnTo>
                    <a:pt x="314" y="276"/>
                  </a:lnTo>
                  <a:lnTo>
                    <a:pt x="322" y="276"/>
                  </a:lnTo>
                  <a:lnTo>
                    <a:pt x="324" y="268"/>
                  </a:lnTo>
                  <a:lnTo>
                    <a:pt x="330" y="262"/>
                  </a:lnTo>
                  <a:lnTo>
                    <a:pt x="336" y="258"/>
                  </a:lnTo>
                  <a:lnTo>
                    <a:pt x="342" y="256"/>
                  </a:lnTo>
                  <a:lnTo>
                    <a:pt x="346" y="252"/>
                  </a:lnTo>
                  <a:lnTo>
                    <a:pt x="348" y="252"/>
                  </a:lnTo>
                  <a:lnTo>
                    <a:pt x="352" y="248"/>
                  </a:lnTo>
                  <a:lnTo>
                    <a:pt x="352" y="246"/>
                  </a:lnTo>
                  <a:lnTo>
                    <a:pt x="354" y="246"/>
                  </a:lnTo>
                  <a:lnTo>
                    <a:pt x="366" y="244"/>
                  </a:lnTo>
                  <a:lnTo>
                    <a:pt x="374" y="244"/>
                  </a:lnTo>
                  <a:lnTo>
                    <a:pt x="376" y="240"/>
                  </a:lnTo>
                  <a:lnTo>
                    <a:pt x="380" y="236"/>
                  </a:lnTo>
                  <a:lnTo>
                    <a:pt x="384" y="228"/>
                  </a:lnTo>
                  <a:lnTo>
                    <a:pt x="382" y="228"/>
                  </a:lnTo>
                  <a:lnTo>
                    <a:pt x="376" y="218"/>
                  </a:lnTo>
                  <a:lnTo>
                    <a:pt x="372" y="206"/>
                  </a:lnTo>
                  <a:lnTo>
                    <a:pt x="372" y="204"/>
                  </a:lnTo>
                  <a:lnTo>
                    <a:pt x="376" y="188"/>
                  </a:lnTo>
                  <a:lnTo>
                    <a:pt x="376" y="180"/>
                  </a:lnTo>
                  <a:lnTo>
                    <a:pt x="380" y="174"/>
                  </a:lnTo>
                  <a:lnTo>
                    <a:pt x="380" y="160"/>
                  </a:lnTo>
                  <a:lnTo>
                    <a:pt x="378" y="158"/>
                  </a:lnTo>
                  <a:lnTo>
                    <a:pt x="372" y="156"/>
                  </a:lnTo>
                  <a:lnTo>
                    <a:pt x="348" y="166"/>
                  </a:lnTo>
                  <a:lnTo>
                    <a:pt x="348" y="140"/>
                  </a:lnTo>
                  <a:lnTo>
                    <a:pt x="350" y="136"/>
                  </a:lnTo>
                  <a:lnTo>
                    <a:pt x="356" y="132"/>
                  </a:lnTo>
                  <a:lnTo>
                    <a:pt x="372" y="120"/>
                  </a:lnTo>
                  <a:lnTo>
                    <a:pt x="366" y="92"/>
                  </a:lnTo>
                  <a:lnTo>
                    <a:pt x="366" y="84"/>
                  </a:lnTo>
                  <a:lnTo>
                    <a:pt x="366" y="78"/>
                  </a:lnTo>
                  <a:lnTo>
                    <a:pt x="368" y="74"/>
                  </a:lnTo>
                  <a:lnTo>
                    <a:pt x="372" y="68"/>
                  </a:lnTo>
                  <a:lnTo>
                    <a:pt x="372" y="64"/>
                  </a:lnTo>
                  <a:lnTo>
                    <a:pt x="364" y="64"/>
                  </a:lnTo>
                  <a:lnTo>
                    <a:pt x="360" y="64"/>
                  </a:lnTo>
                  <a:lnTo>
                    <a:pt x="356" y="76"/>
                  </a:lnTo>
                  <a:lnTo>
                    <a:pt x="352" y="80"/>
                  </a:lnTo>
                  <a:lnTo>
                    <a:pt x="348" y="82"/>
                  </a:lnTo>
                  <a:lnTo>
                    <a:pt x="346" y="82"/>
                  </a:lnTo>
                  <a:lnTo>
                    <a:pt x="338" y="76"/>
                  </a:lnTo>
                  <a:lnTo>
                    <a:pt x="336" y="76"/>
                  </a:lnTo>
                  <a:lnTo>
                    <a:pt x="336" y="74"/>
                  </a:lnTo>
                  <a:lnTo>
                    <a:pt x="334" y="68"/>
                  </a:lnTo>
                  <a:lnTo>
                    <a:pt x="332" y="60"/>
                  </a:lnTo>
                  <a:lnTo>
                    <a:pt x="332" y="64"/>
                  </a:lnTo>
                  <a:lnTo>
                    <a:pt x="316" y="64"/>
                  </a:lnTo>
                  <a:lnTo>
                    <a:pt x="316" y="60"/>
                  </a:lnTo>
                  <a:lnTo>
                    <a:pt x="312" y="52"/>
                  </a:lnTo>
                  <a:lnTo>
                    <a:pt x="312" y="40"/>
                  </a:lnTo>
                  <a:lnTo>
                    <a:pt x="304" y="24"/>
                  </a:lnTo>
                  <a:lnTo>
                    <a:pt x="304" y="12"/>
                  </a:lnTo>
                  <a:lnTo>
                    <a:pt x="300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4" name="广西"/>
            <p:cNvSpPr>
              <a:spLocks/>
            </p:cNvSpPr>
            <p:nvPr/>
          </p:nvSpPr>
          <p:spPr bwMode="auto">
            <a:xfrm>
              <a:off x="4482487" y="5003229"/>
              <a:ext cx="898707" cy="683877"/>
            </a:xfrm>
            <a:custGeom>
              <a:avLst/>
              <a:gdLst>
                <a:gd name="T0" fmla="*/ 2147483646 w 502"/>
                <a:gd name="T1" fmla="*/ 2147483646 h 382"/>
                <a:gd name="T2" fmla="*/ 2147483646 w 502"/>
                <a:gd name="T3" fmla="*/ 2147483646 h 382"/>
                <a:gd name="T4" fmla="*/ 2147483646 w 502"/>
                <a:gd name="T5" fmla="*/ 2147483646 h 382"/>
                <a:gd name="T6" fmla="*/ 2147483646 w 502"/>
                <a:gd name="T7" fmla="*/ 2147483646 h 382"/>
                <a:gd name="T8" fmla="*/ 2147483646 w 502"/>
                <a:gd name="T9" fmla="*/ 2147483646 h 382"/>
                <a:gd name="T10" fmla="*/ 2147483646 w 502"/>
                <a:gd name="T11" fmla="*/ 2147483646 h 382"/>
                <a:gd name="T12" fmla="*/ 2147483646 w 502"/>
                <a:gd name="T13" fmla="*/ 2147483646 h 382"/>
                <a:gd name="T14" fmla="*/ 2147483646 w 502"/>
                <a:gd name="T15" fmla="*/ 2147483646 h 382"/>
                <a:gd name="T16" fmla="*/ 2147483646 w 502"/>
                <a:gd name="T17" fmla="*/ 2147483646 h 382"/>
                <a:gd name="T18" fmla="*/ 2147483646 w 502"/>
                <a:gd name="T19" fmla="*/ 2147483646 h 382"/>
                <a:gd name="T20" fmla="*/ 2147483646 w 502"/>
                <a:gd name="T21" fmla="*/ 2147483646 h 382"/>
                <a:gd name="T22" fmla="*/ 2147483646 w 502"/>
                <a:gd name="T23" fmla="*/ 2147483646 h 382"/>
                <a:gd name="T24" fmla="*/ 2147483646 w 502"/>
                <a:gd name="T25" fmla="*/ 2147483646 h 382"/>
                <a:gd name="T26" fmla="*/ 2147483646 w 502"/>
                <a:gd name="T27" fmla="*/ 2147483646 h 382"/>
                <a:gd name="T28" fmla="*/ 2147483646 w 502"/>
                <a:gd name="T29" fmla="*/ 2147483646 h 382"/>
                <a:gd name="T30" fmla="*/ 2147483646 w 502"/>
                <a:gd name="T31" fmla="*/ 2147483646 h 382"/>
                <a:gd name="T32" fmla="*/ 2147483646 w 502"/>
                <a:gd name="T33" fmla="*/ 2147483646 h 382"/>
                <a:gd name="T34" fmla="*/ 2147483646 w 502"/>
                <a:gd name="T35" fmla="*/ 2147483646 h 382"/>
                <a:gd name="T36" fmla="*/ 2147483646 w 502"/>
                <a:gd name="T37" fmla="*/ 2147483646 h 382"/>
                <a:gd name="T38" fmla="*/ 2147483646 w 502"/>
                <a:gd name="T39" fmla="*/ 2147483646 h 382"/>
                <a:gd name="T40" fmla="*/ 2147483646 w 502"/>
                <a:gd name="T41" fmla="*/ 2147483646 h 382"/>
                <a:gd name="T42" fmla="*/ 2147483646 w 502"/>
                <a:gd name="T43" fmla="*/ 2147483646 h 382"/>
                <a:gd name="T44" fmla="*/ 2147483646 w 502"/>
                <a:gd name="T45" fmla="*/ 2147483646 h 382"/>
                <a:gd name="T46" fmla="*/ 2147483646 w 502"/>
                <a:gd name="T47" fmla="*/ 2147483646 h 382"/>
                <a:gd name="T48" fmla="*/ 2147483646 w 502"/>
                <a:gd name="T49" fmla="*/ 2147483646 h 382"/>
                <a:gd name="T50" fmla="*/ 2147483646 w 502"/>
                <a:gd name="T51" fmla="*/ 2147483646 h 382"/>
                <a:gd name="T52" fmla="*/ 2147483646 w 502"/>
                <a:gd name="T53" fmla="*/ 2147483646 h 382"/>
                <a:gd name="T54" fmla="*/ 2147483646 w 502"/>
                <a:gd name="T55" fmla="*/ 2147483646 h 382"/>
                <a:gd name="T56" fmla="*/ 2147483646 w 502"/>
                <a:gd name="T57" fmla="*/ 2147483646 h 382"/>
                <a:gd name="T58" fmla="*/ 2147483646 w 502"/>
                <a:gd name="T59" fmla="*/ 2147483646 h 382"/>
                <a:gd name="T60" fmla="*/ 2147483646 w 502"/>
                <a:gd name="T61" fmla="*/ 2147483646 h 382"/>
                <a:gd name="T62" fmla="*/ 2147483646 w 502"/>
                <a:gd name="T63" fmla="*/ 2147483646 h 382"/>
                <a:gd name="T64" fmla="*/ 2147483646 w 502"/>
                <a:gd name="T65" fmla="*/ 2147483646 h 382"/>
                <a:gd name="T66" fmla="*/ 2147483646 w 502"/>
                <a:gd name="T67" fmla="*/ 2147483646 h 382"/>
                <a:gd name="T68" fmla="*/ 2147483646 w 502"/>
                <a:gd name="T69" fmla="*/ 2147483646 h 382"/>
                <a:gd name="T70" fmla="*/ 2147483646 w 502"/>
                <a:gd name="T71" fmla="*/ 2147483646 h 382"/>
                <a:gd name="T72" fmla="*/ 2147483646 w 502"/>
                <a:gd name="T73" fmla="*/ 2147483646 h 382"/>
                <a:gd name="T74" fmla="*/ 2147483646 w 502"/>
                <a:gd name="T75" fmla="*/ 2147483646 h 382"/>
                <a:gd name="T76" fmla="*/ 2147483646 w 502"/>
                <a:gd name="T77" fmla="*/ 2147483646 h 382"/>
                <a:gd name="T78" fmla="*/ 2147483646 w 502"/>
                <a:gd name="T79" fmla="*/ 2147483646 h 382"/>
                <a:gd name="T80" fmla="*/ 2147483646 w 502"/>
                <a:gd name="T81" fmla="*/ 2147483646 h 382"/>
                <a:gd name="T82" fmla="*/ 2147483646 w 502"/>
                <a:gd name="T83" fmla="*/ 2147483646 h 382"/>
                <a:gd name="T84" fmla="*/ 2147483646 w 502"/>
                <a:gd name="T85" fmla="*/ 2147483646 h 382"/>
                <a:gd name="T86" fmla="*/ 2147483646 w 502"/>
                <a:gd name="T87" fmla="*/ 2147483646 h 382"/>
                <a:gd name="T88" fmla="*/ 2147483646 w 502"/>
                <a:gd name="T89" fmla="*/ 2147483646 h 382"/>
                <a:gd name="T90" fmla="*/ 2147483646 w 502"/>
                <a:gd name="T91" fmla="*/ 2147483646 h 382"/>
                <a:gd name="T92" fmla="*/ 2147483646 w 502"/>
                <a:gd name="T93" fmla="*/ 2147483646 h 382"/>
                <a:gd name="T94" fmla="*/ 2147483646 w 502"/>
                <a:gd name="T95" fmla="*/ 2147483646 h 382"/>
                <a:gd name="T96" fmla="*/ 2147483646 w 502"/>
                <a:gd name="T97" fmla="*/ 2147483646 h 382"/>
                <a:gd name="T98" fmla="*/ 2147483646 w 502"/>
                <a:gd name="T99" fmla="*/ 2147483646 h 382"/>
                <a:gd name="T100" fmla="*/ 2147483646 w 502"/>
                <a:gd name="T101" fmla="*/ 2147483646 h 382"/>
                <a:gd name="T102" fmla="*/ 2147483646 w 502"/>
                <a:gd name="T103" fmla="*/ 2147483646 h 382"/>
                <a:gd name="T104" fmla="*/ 2147483646 w 502"/>
                <a:gd name="T105" fmla="*/ 2147483646 h 382"/>
                <a:gd name="T106" fmla="*/ 2147483646 w 502"/>
                <a:gd name="T107" fmla="*/ 2147483646 h 382"/>
                <a:gd name="T108" fmla="*/ 2147483646 w 502"/>
                <a:gd name="T109" fmla="*/ 2147483646 h 382"/>
                <a:gd name="T110" fmla="*/ 2147483646 w 502"/>
                <a:gd name="T111" fmla="*/ 2147483646 h 38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02" h="382">
                  <a:moveTo>
                    <a:pt x="402" y="8"/>
                  </a:moveTo>
                  <a:lnTo>
                    <a:pt x="402" y="10"/>
                  </a:lnTo>
                  <a:lnTo>
                    <a:pt x="404" y="12"/>
                  </a:lnTo>
                  <a:lnTo>
                    <a:pt x="394" y="28"/>
                  </a:lnTo>
                  <a:lnTo>
                    <a:pt x="386" y="34"/>
                  </a:lnTo>
                  <a:lnTo>
                    <a:pt x="378" y="36"/>
                  </a:lnTo>
                  <a:lnTo>
                    <a:pt x="376" y="36"/>
                  </a:lnTo>
                  <a:lnTo>
                    <a:pt x="368" y="30"/>
                  </a:lnTo>
                  <a:lnTo>
                    <a:pt x="360" y="32"/>
                  </a:lnTo>
                  <a:lnTo>
                    <a:pt x="344" y="44"/>
                  </a:lnTo>
                  <a:lnTo>
                    <a:pt x="340" y="44"/>
                  </a:lnTo>
                  <a:lnTo>
                    <a:pt x="336" y="42"/>
                  </a:lnTo>
                  <a:lnTo>
                    <a:pt x="328" y="32"/>
                  </a:lnTo>
                  <a:lnTo>
                    <a:pt x="322" y="42"/>
                  </a:lnTo>
                  <a:lnTo>
                    <a:pt x="316" y="48"/>
                  </a:lnTo>
                  <a:lnTo>
                    <a:pt x="306" y="48"/>
                  </a:lnTo>
                  <a:lnTo>
                    <a:pt x="294" y="52"/>
                  </a:lnTo>
                  <a:lnTo>
                    <a:pt x="282" y="60"/>
                  </a:lnTo>
                  <a:lnTo>
                    <a:pt x="278" y="60"/>
                  </a:lnTo>
                  <a:lnTo>
                    <a:pt x="274" y="64"/>
                  </a:lnTo>
                  <a:lnTo>
                    <a:pt x="270" y="70"/>
                  </a:lnTo>
                  <a:lnTo>
                    <a:pt x="270" y="72"/>
                  </a:lnTo>
                  <a:lnTo>
                    <a:pt x="270" y="74"/>
                  </a:lnTo>
                  <a:lnTo>
                    <a:pt x="276" y="82"/>
                  </a:lnTo>
                  <a:lnTo>
                    <a:pt x="254" y="80"/>
                  </a:lnTo>
                  <a:lnTo>
                    <a:pt x="242" y="90"/>
                  </a:lnTo>
                  <a:lnTo>
                    <a:pt x="240" y="94"/>
                  </a:lnTo>
                  <a:lnTo>
                    <a:pt x="238" y="100"/>
                  </a:lnTo>
                  <a:lnTo>
                    <a:pt x="236" y="102"/>
                  </a:lnTo>
                  <a:lnTo>
                    <a:pt x="224" y="102"/>
                  </a:lnTo>
                  <a:lnTo>
                    <a:pt x="210" y="96"/>
                  </a:lnTo>
                  <a:lnTo>
                    <a:pt x="206" y="96"/>
                  </a:lnTo>
                  <a:lnTo>
                    <a:pt x="194" y="98"/>
                  </a:lnTo>
                  <a:lnTo>
                    <a:pt x="190" y="96"/>
                  </a:lnTo>
                  <a:lnTo>
                    <a:pt x="186" y="94"/>
                  </a:lnTo>
                  <a:lnTo>
                    <a:pt x="178" y="84"/>
                  </a:lnTo>
                  <a:lnTo>
                    <a:pt x="170" y="80"/>
                  </a:lnTo>
                  <a:lnTo>
                    <a:pt x="162" y="92"/>
                  </a:lnTo>
                  <a:lnTo>
                    <a:pt x="160" y="92"/>
                  </a:lnTo>
                  <a:lnTo>
                    <a:pt x="150" y="100"/>
                  </a:lnTo>
                  <a:lnTo>
                    <a:pt x="148" y="100"/>
                  </a:lnTo>
                  <a:lnTo>
                    <a:pt x="148" y="102"/>
                  </a:lnTo>
                  <a:lnTo>
                    <a:pt x="146" y="102"/>
                  </a:lnTo>
                  <a:lnTo>
                    <a:pt x="138" y="104"/>
                  </a:lnTo>
                  <a:lnTo>
                    <a:pt x="126" y="116"/>
                  </a:lnTo>
                  <a:lnTo>
                    <a:pt x="112" y="122"/>
                  </a:lnTo>
                  <a:lnTo>
                    <a:pt x="102" y="134"/>
                  </a:lnTo>
                  <a:lnTo>
                    <a:pt x="70" y="134"/>
                  </a:lnTo>
                  <a:lnTo>
                    <a:pt x="46" y="124"/>
                  </a:lnTo>
                  <a:lnTo>
                    <a:pt x="32" y="124"/>
                  </a:lnTo>
                  <a:lnTo>
                    <a:pt x="20" y="130"/>
                  </a:lnTo>
                  <a:lnTo>
                    <a:pt x="18" y="130"/>
                  </a:lnTo>
                  <a:lnTo>
                    <a:pt x="10" y="132"/>
                  </a:lnTo>
                  <a:lnTo>
                    <a:pt x="2" y="138"/>
                  </a:lnTo>
                  <a:lnTo>
                    <a:pt x="0" y="142"/>
                  </a:lnTo>
                  <a:lnTo>
                    <a:pt x="0" y="152"/>
                  </a:lnTo>
                  <a:lnTo>
                    <a:pt x="4" y="158"/>
                  </a:lnTo>
                  <a:lnTo>
                    <a:pt x="22" y="152"/>
                  </a:lnTo>
                  <a:lnTo>
                    <a:pt x="30" y="154"/>
                  </a:lnTo>
                  <a:lnTo>
                    <a:pt x="40" y="158"/>
                  </a:lnTo>
                  <a:lnTo>
                    <a:pt x="42" y="158"/>
                  </a:lnTo>
                  <a:lnTo>
                    <a:pt x="42" y="160"/>
                  </a:lnTo>
                  <a:lnTo>
                    <a:pt x="42" y="186"/>
                  </a:lnTo>
                  <a:lnTo>
                    <a:pt x="46" y="188"/>
                  </a:lnTo>
                  <a:lnTo>
                    <a:pt x="64" y="188"/>
                  </a:lnTo>
                  <a:lnTo>
                    <a:pt x="74" y="184"/>
                  </a:lnTo>
                  <a:lnTo>
                    <a:pt x="76" y="184"/>
                  </a:lnTo>
                  <a:lnTo>
                    <a:pt x="86" y="180"/>
                  </a:lnTo>
                  <a:lnTo>
                    <a:pt x="94" y="176"/>
                  </a:lnTo>
                  <a:lnTo>
                    <a:pt x="98" y="176"/>
                  </a:lnTo>
                  <a:lnTo>
                    <a:pt x="100" y="178"/>
                  </a:lnTo>
                  <a:lnTo>
                    <a:pt x="104" y="188"/>
                  </a:lnTo>
                  <a:lnTo>
                    <a:pt x="106" y="216"/>
                  </a:lnTo>
                  <a:lnTo>
                    <a:pt x="106" y="218"/>
                  </a:lnTo>
                  <a:lnTo>
                    <a:pt x="92" y="232"/>
                  </a:lnTo>
                  <a:lnTo>
                    <a:pt x="92" y="234"/>
                  </a:lnTo>
                  <a:lnTo>
                    <a:pt x="74" y="242"/>
                  </a:lnTo>
                  <a:lnTo>
                    <a:pt x="70" y="248"/>
                  </a:lnTo>
                  <a:lnTo>
                    <a:pt x="72" y="252"/>
                  </a:lnTo>
                  <a:lnTo>
                    <a:pt x="106" y="256"/>
                  </a:lnTo>
                  <a:lnTo>
                    <a:pt x="108" y="258"/>
                  </a:lnTo>
                  <a:lnTo>
                    <a:pt x="122" y="266"/>
                  </a:lnTo>
                  <a:lnTo>
                    <a:pt x="152" y="264"/>
                  </a:lnTo>
                  <a:lnTo>
                    <a:pt x="152" y="268"/>
                  </a:lnTo>
                  <a:lnTo>
                    <a:pt x="154" y="284"/>
                  </a:lnTo>
                  <a:lnTo>
                    <a:pt x="154" y="286"/>
                  </a:lnTo>
                  <a:lnTo>
                    <a:pt x="140" y="300"/>
                  </a:lnTo>
                  <a:lnTo>
                    <a:pt x="140" y="312"/>
                  </a:lnTo>
                  <a:lnTo>
                    <a:pt x="142" y="320"/>
                  </a:lnTo>
                  <a:lnTo>
                    <a:pt x="144" y="326"/>
                  </a:lnTo>
                  <a:lnTo>
                    <a:pt x="150" y="330"/>
                  </a:lnTo>
                  <a:lnTo>
                    <a:pt x="174" y="344"/>
                  </a:lnTo>
                  <a:lnTo>
                    <a:pt x="194" y="356"/>
                  </a:lnTo>
                  <a:lnTo>
                    <a:pt x="212" y="348"/>
                  </a:lnTo>
                  <a:lnTo>
                    <a:pt x="214" y="348"/>
                  </a:lnTo>
                  <a:lnTo>
                    <a:pt x="216" y="348"/>
                  </a:lnTo>
                  <a:lnTo>
                    <a:pt x="242" y="368"/>
                  </a:lnTo>
                  <a:lnTo>
                    <a:pt x="246" y="368"/>
                  </a:lnTo>
                  <a:lnTo>
                    <a:pt x="252" y="360"/>
                  </a:lnTo>
                  <a:lnTo>
                    <a:pt x="254" y="360"/>
                  </a:lnTo>
                  <a:lnTo>
                    <a:pt x="254" y="358"/>
                  </a:lnTo>
                  <a:lnTo>
                    <a:pt x="256" y="358"/>
                  </a:lnTo>
                  <a:lnTo>
                    <a:pt x="270" y="360"/>
                  </a:lnTo>
                  <a:lnTo>
                    <a:pt x="274" y="334"/>
                  </a:lnTo>
                  <a:lnTo>
                    <a:pt x="294" y="368"/>
                  </a:lnTo>
                  <a:lnTo>
                    <a:pt x="310" y="370"/>
                  </a:lnTo>
                  <a:lnTo>
                    <a:pt x="312" y="370"/>
                  </a:lnTo>
                  <a:lnTo>
                    <a:pt x="314" y="370"/>
                  </a:lnTo>
                  <a:lnTo>
                    <a:pt x="314" y="372"/>
                  </a:lnTo>
                  <a:lnTo>
                    <a:pt x="314" y="382"/>
                  </a:lnTo>
                  <a:lnTo>
                    <a:pt x="320" y="380"/>
                  </a:lnTo>
                  <a:lnTo>
                    <a:pt x="346" y="346"/>
                  </a:lnTo>
                  <a:lnTo>
                    <a:pt x="358" y="362"/>
                  </a:lnTo>
                  <a:lnTo>
                    <a:pt x="358" y="356"/>
                  </a:lnTo>
                  <a:lnTo>
                    <a:pt x="366" y="340"/>
                  </a:lnTo>
                  <a:lnTo>
                    <a:pt x="372" y="328"/>
                  </a:lnTo>
                  <a:lnTo>
                    <a:pt x="392" y="328"/>
                  </a:lnTo>
                  <a:lnTo>
                    <a:pt x="396" y="304"/>
                  </a:lnTo>
                  <a:lnTo>
                    <a:pt x="398" y="304"/>
                  </a:lnTo>
                  <a:lnTo>
                    <a:pt x="400" y="306"/>
                  </a:lnTo>
                  <a:lnTo>
                    <a:pt x="414" y="308"/>
                  </a:lnTo>
                  <a:lnTo>
                    <a:pt x="416" y="300"/>
                  </a:lnTo>
                  <a:lnTo>
                    <a:pt x="410" y="288"/>
                  </a:lnTo>
                  <a:lnTo>
                    <a:pt x="410" y="286"/>
                  </a:lnTo>
                  <a:lnTo>
                    <a:pt x="414" y="276"/>
                  </a:lnTo>
                  <a:lnTo>
                    <a:pt x="414" y="274"/>
                  </a:lnTo>
                  <a:lnTo>
                    <a:pt x="416" y="274"/>
                  </a:lnTo>
                  <a:lnTo>
                    <a:pt x="458" y="252"/>
                  </a:lnTo>
                  <a:lnTo>
                    <a:pt x="456" y="230"/>
                  </a:lnTo>
                  <a:lnTo>
                    <a:pt x="456" y="228"/>
                  </a:lnTo>
                  <a:lnTo>
                    <a:pt x="464" y="212"/>
                  </a:lnTo>
                  <a:lnTo>
                    <a:pt x="466" y="210"/>
                  </a:lnTo>
                  <a:lnTo>
                    <a:pt x="478" y="180"/>
                  </a:lnTo>
                  <a:lnTo>
                    <a:pt x="490" y="168"/>
                  </a:lnTo>
                  <a:lnTo>
                    <a:pt x="496" y="156"/>
                  </a:lnTo>
                  <a:lnTo>
                    <a:pt x="502" y="146"/>
                  </a:lnTo>
                  <a:lnTo>
                    <a:pt x="496" y="134"/>
                  </a:lnTo>
                  <a:lnTo>
                    <a:pt x="496" y="132"/>
                  </a:lnTo>
                  <a:lnTo>
                    <a:pt x="496" y="120"/>
                  </a:lnTo>
                  <a:lnTo>
                    <a:pt x="490" y="120"/>
                  </a:lnTo>
                  <a:lnTo>
                    <a:pt x="478" y="126"/>
                  </a:lnTo>
                  <a:lnTo>
                    <a:pt x="472" y="128"/>
                  </a:lnTo>
                  <a:lnTo>
                    <a:pt x="468" y="128"/>
                  </a:lnTo>
                  <a:lnTo>
                    <a:pt x="460" y="126"/>
                  </a:lnTo>
                  <a:lnTo>
                    <a:pt x="454" y="122"/>
                  </a:lnTo>
                  <a:lnTo>
                    <a:pt x="452" y="118"/>
                  </a:lnTo>
                  <a:lnTo>
                    <a:pt x="450" y="114"/>
                  </a:lnTo>
                  <a:lnTo>
                    <a:pt x="452" y="98"/>
                  </a:lnTo>
                  <a:lnTo>
                    <a:pt x="446" y="98"/>
                  </a:lnTo>
                  <a:lnTo>
                    <a:pt x="442" y="102"/>
                  </a:lnTo>
                  <a:lnTo>
                    <a:pt x="432" y="112"/>
                  </a:lnTo>
                  <a:lnTo>
                    <a:pt x="428" y="114"/>
                  </a:lnTo>
                  <a:lnTo>
                    <a:pt x="424" y="114"/>
                  </a:lnTo>
                  <a:lnTo>
                    <a:pt x="422" y="108"/>
                  </a:lnTo>
                  <a:lnTo>
                    <a:pt x="422" y="100"/>
                  </a:lnTo>
                  <a:lnTo>
                    <a:pt x="422" y="92"/>
                  </a:lnTo>
                  <a:lnTo>
                    <a:pt x="424" y="88"/>
                  </a:lnTo>
                  <a:lnTo>
                    <a:pt x="426" y="86"/>
                  </a:lnTo>
                  <a:lnTo>
                    <a:pt x="428" y="86"/>
                  </a:lnTo>
                  <a:lnTo>
                    <a:pt x="444" y="58"/>
                  </a:lnTo>
                  <a:lnTo>
                    <a:pt x="448" y="48"/>
                  </a:lnTo>
                  <a:lnTo>
                    <a:pt x="450" y="36"/>
                  </a:lnTo>
                  <a:lnTo>
                    <a:pt x="442" y="28"/>
                  </a:lnTo>
                  <a:lnTo>
                    <a:pt x="440" y="22"/>
                  </a:lnTo>
                  <a:lnTo>
                    <a:pt x="440" y="12"/>
                  </a:lnTo>
                  <a:lnTo>
                    <a:pt x="440" y="8"/>
                  </a:lnTo>
                  <a:lnTo>
                    <a:pt x="438" y="4"/>
                  </a:lnTo>
                  <a:lnTo>
                    <a:pt x="434" y="0"/>
                  </a:lnTo>
                  <a:lnTo>
                    <a:pt x="432" y="2"/>
                  </a:lnTo>
                  <a:lnTo>
                    <a:pt x="430" y="6"/>
                  </a:lnTo>
                  <a:lnTo>
                    <a:pt x="426" y="8"/>
                  </a:lnTo>
                  <a:lnTo>
                    <a:pt x="422" y="10"/>
                  </a:lnTo>
                  <a:lnTo>
                    <a:pt x="416" y="8"/>
                  </a:lnTo>
                  <a:lnTo>
                    <a:pt x="410" y="8"/>
                  </a:lnTo>
                  <a:lnTo>
                    <a:pt x="402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5" name="重庆"/>
            <p:cNvSpPr>
              <a:spLocks/>
            </p:cNvSpPr>
            <p:nvPr/>
          </p:nvSpPr>
          <p:spPr bwMode="auto">
            <a:xfrm>
              <a:off x="4607805" y="4251323"/>
              <a:ext cx="508432" cy="515593"/>
            </a:xfrm>
            <a:custGeom>
              <a:avLst/>
              <a:gdLst>
                <a:gd name="T0" fmla="*/ 2147483646 w 284"/>
                <a:gd name="T1" fmla="*/ 2147483646 h 288"/>
                <a:gd name="T2" fmla="*/ 2147483646 w 284"/>
                <a:gd name="T3" fmla="*/ 2147483646 h 288"/>
                <a:gd name="T4" fmla="*/ 2147483646 w 284"/>
                <a:gd name="T5" fmla="*/ 2147483646 h 288"/>
                <a:gd name="T6" fmla="*/ 2147483646 w 284"/>
                <a:gd name="T7" fmla="*/ 2147483646 h 288"/>
                <a:gd name="T8" fmla="*/ 2147483646 w 284"/>
                <a:gd name="T9" fmla="*/ 2147483646 h 288"/>
                <a:gd name="T10" fmla="*/ 2147483646 w 284"/>
                <a:gd name="T11" fmla="*/ 2147483646 h 288"/>
                <a:gd name="T12" fmla="*/ 2147483646 w 284"/>
                <a:gd name="T13" fmla="*/ 2147483646 h 288"/>
                <a:gd name="T14" fmla="*/ 2147483646 w 284"/>
                <a:gd name="T15" fmla="*/ 2147483646 h 288"/>
                <a:gd name="T16" fmla="*/ 2147483646 w 284"/>
                <a:gd name="T17" fmla="*/ 2147483646 h 288"/>
                <a:gd name="T18" fmla="*/ 2147483646 w 284"/>
                <a:gd name="T19" fmla="*/ 2147483646 h 288"/>
                <a:gd name="T20" fmla="*/ 2147483646 w 284"/>
                <a:gd name="T21" fmla="*/ 2147483646 h 288"/>
                <a:gd name="T22" fmla="*/ 2147483646 w 284"/>
                <a:gd name="T23" fmla="*/ 2147483646 h 288"/>
                <a:gd name="T24" fmla="*/ 2147483646 w 284"/>
                <a:gd name="T25" fmla="*/ 2147483646 h 288"/>
                <a:gd name="T26" fmla="*/ 2147483646 w 284"/>
                <a:gd name="T27" fmla="*/ 2147483646 h 288"/>
                <a:gd name="T28" fmla="*/ 2147483646 w 284"/>
                <a:gd name="T29" fmla="*/ 2147483646 h 288"/>
                <a:gd name="T30" fmla="*/ 2147483646 w 284"/>
                <a:gd name="T31" fmla="*/ 2147483646 h 288"/>
                <a:gd name="T32" fmla="*/ 2147483646 w 284"/>
                <a:gd name="T33" fmla="*/ 2147483646 h 288"/>
                <a:gd name="T34" fmla="*/ 2147483646 w 284"/>
                <a:gd name="T35" fmla="*/ 2147483646 h 288"/>
                <a:gd name="T36" fmla="*/ 2147483646 w 284"/>
                <a:gd name="T37" fmla="*/ 2147483646 h 288"/>
                <a:gd name="T38" fmla="*/ 2147483646 w 284"/>
                <a:gd name="T39" fmla="*/ 2147483646 h 288"/>
                <a:gd name="T40" fmla="*/ 2147483646 w 284"/>
                <a:gd name="T41" fmla="*/ 2147483646 h 288"/>
                <a:gd name="T42" fmla="*/ 2147483646 w 284"/>
                <a:gd name="T43" fmla="*/ 2147483646 h 288"/>
                <a:gd name="T44" fmla="*/ 2147483646 w 284"/>
                <a:gd name="T45" fmla="*/ 2147483646 h 288"/>
                <a:gd name="T46" fmla="*/ 2147483646 w 284"/>
                <a:gd name="T47" fmla="*/ 2147483646 h 288"/>
                <a:gd name="T48" fmla="*/ 2147483646 w 284"/>
                <a:gd name="T49" fmla="*/ 2147483646 h 288"/>
                <a:gd name="T50" fmla="*/ 2147483646 w 284"/>
                <a:gd name="T51" fmla="*/ 2147483646 h 288"/>
                <a:gd name="T52" fmla="*/ 2147483646 w 284"/>
                <a:gd name="T53" fmla="*/ 2147483646 h 288"/>
                <a:gd name="T54" fmla="*/ 2147483646 w 284"/>
                <a:gd name="T55" fmla="*/ 2147483646 h 288"/>
                <a:gd name="T56" fmla="*/ 2147483646 w 284"/>
                <a:gd name="T57" fmla="*/ 2147483646 h 288"/>
                <a:gd name="T58" fmla="*/ 2147483646 w 284"/>
                <a:gd name="T59" fmla="*/ 2147483646 h 288"/>
                <a:gd name="T60" fmla="*/ 2147483646 w 284"/>
                <a:gd name="T61" fmla="*/ 2147483646 h 288"/>
                <a:gd name="T62" fmla="*/ 2147483646 w 284"/>
                <a:gd name="T63" fmla="*/ 2147483646 h 288"/>
                <a:gd name="T64" fmla="*/ 2147483646 w 284"/>
                <a:gd name="T65" fmla="*/ 2147483646 h 288"/>
                <a:gd name="T66" fmla="*/ 2147483646 w 284"/>
                <a:gd name="T67" fmla="*/ 2147483646 h 288"/>
                <a:gd name="T68" fmla="*/ 2147483646 w 284"/>
                <a:gd name="T69" fmla="*/ 2147483646 h 288"/>
                <a:gd name="T70" fmla="*/ 2147483646 w 284"/>
                <a:gd name="T71" fmla="*/ 2147483646 h 288"/>
                <a:gd name="T72" fmla="*/ 2147483646 w 284"/>
                <a:gd name="T73" fmla="*/ 2147483646 h 288"/>
                <a:gd name="T74" fmla="*/ 2147483646 w 284"/>
                <a:gd name="T75" fmla="*/ 2147483646 h 288"/>
                <a:gd name="T76" fmla="*/ 2147483646 w 284"/>
                <a:gd name="T77" fmla="*/ 2147483646 h 288"/>
                <a:gd name="T78" fmla="*/ 2147483646 w 284"/>
                <a:gd name="T79" fmla="*/ 2147483646 h 288"/>
                <a:gd name="T80" fmla="*/ 2147483646 w 284"/>
                <a:gd name="T81" fmla="*/ 2147483646 h 288"/>
                <a:gd name="T82" fmla="*/ 2147483646 w 284"/>
                <a:gd name="T83" fmla="*/ 2147483646 h 288"/>
                <a:gd name="T84" fmla="*/ 2147483646 w 284"/>
                <a:gd name="T85" fmla="*/ 2147483646 h 288"/>
                <a:gd name="T86" fmla="*/ 2147483646 w 284"/>
                <a:gd name="T87" fmla="*/ 2147483646 h 288"/>
                <a:gd name="T88" fmla="*/ 2147483646 w 284"/>
                <a:gd name="T89" fmla="*/ 2147483646 h 288"/>
                <a:gd name="T90" fmla="*/ 2147483646 w 284"/>
                <a:gd name="T91" fmla="*/ 2147483646 h 288"/>
                <a:gd name="T92" fmla="*/ 2147483646 w 284"/>
                <a:gd name="T93" fmla="*/ 2147483646 h 288"/>
                <a:gd name="T94" fmla="*/ 2147483646 w 284"/>
                <a:gd name="T95" fmla="*/ 2147483646 h 288"/>
                <a:gd name="T96" fmla="*/ 2147483646 w 284"/>
                <a:gd name="T97" fmla="*/ 2147483646 h 288"/>
                <a:gd name="T98" fmla="*/ 2147483646 w 284"/>
                <a:gd name="T99" fmla="*/ 2147483646 h 288"/>
                <a:gd name="T100" fmla="*/ 2147483646 w 284"/>
                <a:gd name="T101" fmla="*/ 2147483646 h 288"/>
                <a:gd name="T102" fmla="*/ 2147483646 w 284"/>
                <a:gd name="T103" fmla="*/ 2147483646 h 28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84" h="288">
                  <a:moveTo>
                    <a:pt x="284" y="58"/>
                  </a:moveTo>
                  <a:lnTo>
                    <a:pt x="278" y="44"/>
                  </a:lnTo>
                  <a:lnTo>
                    <a:pt x="268" y="32"/>
                  </a:lnTo>
                  <a:lnTo>
                    <a:pt x="260" y="30"/>
                  </a:lnTo>
                  <a:lnTo>
                    <a:pt x="258" y="30"/>
                  </a:lnTo>
                  <a:lnTo>
                    <a:pt x="258" y="28"/>
                  </a:lnTo>
                  <a:lnTo>
                    <a:pt x="250" y="24"/>
                  </a:lnTo>
                  <a:lnTo>
                    <a:pt x="248" y="24"/>
                  </a:lnTo>
                  <a:lnTo>
                    <a:pt x="244" y="26"/>
                  </a:lnTo>
                  <a:lnTo>
                    <a:pt x="234" y="28"/>
                  </a:lnTo>
                  <a:lnTo>
                    <a:pt x="232" y="26"/>
                  </a:lnTo>
                  <a:lnTo>
                    <a:pt x="222" y="22"/>
                  </a:lnTo>
                  <a:lnTo>
                    <a:pt x="220" y="22"/>
                  </a:lnTo>
                  <a:lnTo>
                    <a:pt x="220" y="20"/>
                  </a:lnTo>
                  <a:lnTo>
                    <a:pt x="212" y="12"/>
                  </a:lnTo>
                  <a:lnTo>
                    <a:pt x="204" y="4"/>
                  </a:lnTo>
                  <a:lnTo>
                    <a:pt x="196" y="0"/>
                  </a:lnTo>
                  <a:lnTo>
                    <a:pt x="188" y="8"/>
                  </a:lnTo>
                  <a:lnTo>
                    <a:pt x="176" y="16"/>
                  </a:lnTo>
                  <a:lnTo>
                    <a:pt x="172" y="40"/>
                  </a:lnTo>
                  <a:lnTo>
                    <a:pt x="162" y="58"/>
                  </a:lnTo>
                  <a:lnTo>
                    <a:pt x="162" y="60"/>
                  </a:lnTo>
                  <a:lnTo>
                    <a:pt x="154" y="68"/>
                  </a:lnTo>
                  <a:lnTo>
                    <a:pt x="144" y="86"/>
                  </a:lnTo>
                  <a:lnTo>
                    <a:pt x="144" y="88"/>
                  </a:lnTo>
                  <a:lnTo>
                    <a:pt x="124" y="104"/>
                  </a:lnTo>
                  <a:lnTo>
                    <a:pt x="116" y="118"/>
                  </a:lnTo>
                  <a:lnTo>
                    <a:pt x="114" y="120"/>
                  </a:lnTo>
                  <a:lnTo>
                    <a:pt x="110" y="124"/>
                  </a:lnTo>
                  <a:lnTo>
                    <a:pt x="96" y="132"/>
                  </a:lnTo>
                  <a:lnTo>
                    <a:pt x="88" y="144"/>
                  </a:lnTo>
                  <a:lnTo>
                    <a:pt x="74" y="164"/>
                  </a:lnTo>
                  <a:lnTo>
                    <a:pt x="72" y="164"/>
                  </a:lnTo>
                  <a:lnTo>
                    <a:pt x="8" y="160"/>
                  </a:lnTo>
                  <a:lnTo>
                    <a:pt x="0" y="168"/>
                  </a:lnTo>
                  <a:lnTo>
                    <a:pt x="0" y="180"/>
                  </a:lnTo>
                  <a:lnTo>
                    <a:pt x="6" y="208"/>
                  </a:lnTo>
                  <a:lnTo>
                    <a:pt x="20" y="226"/>
                  </a:lnTo>
                  <a:lnTo>
                    <a:pt x="32" y="232"/>
                  </a:lnTo>
                  <a:lnTo>
                    <a:pt x="32" y="234"/>
                  </a:lnTo>
                  <a:lnTo>
                    <a:pt x="40" y="244"/>
                  </a:lnTo>
                  <a:lnTo>
                    <a:pt x="42" y="252"/>
                  </a:lnTo>
                  <a:lnTo>
                    <a:pt x="42" y="262"/>
                  </a:lnTo>
                  <a:lnTo>
                    <a:pt x="38" y="266"/>
                  </a:lnTo>
                  <a:lnTo>
                    <a:pt x="40" y="268"/>
                  </a:lnTo>
                  <a:lnTo>
                    <a:pt x="44" y="268"/>
                  </a:lnTo>
                  <a:lnTo>
                    <a:pt x="48" y="258"/>
                  </a:lnTo>
                  <a:lnTo>
                    <a:pt x="50" y="258"/>
                  </a:lnTo>
                  <a:lnTo>
                    <a:pt x="62" y="262"/>
                  </a:lnTo>
                  <a:lnTo>
                    <a:pt x="64" y="266"/>
                  </a:lnTo>
                  <a:lnTo>
                    <a:pt x="70" y="266"/>
                  </a:lnTo>
                  <a:lnTo>
                    <a:pt x="68" y="260"/>
                  </a:lnTo>
                  <a:lnTo>
                    <a:pt x="76" y="246"/>
                  </a:lnTo>
                  <a:lnTo>
                    <a:pt x="78" y="244"/>
                  </a:lnTo>
                  <a:lnTo>
                    <a:pt x="80" y="242"/>
                  </a:lnTo>
                  <a:lnTo>
                    <a:pt x="88" y="242"/>
                  </a:lnTo>
                  <a:lnTo>
                    <a:pt x="102" y="242"/>
                  </a:lnTo>
                  <a:lnTo>
                    <a:pt x="110" y="232"/>
                  </a:lnTo>
                  <a:lnTo>
                    <a:pt x="110" y="222"/>
                  </a:lnTo>
                  <a:lnTo>
                    <a:pt x="112" y="212"/>
                  </a:lnTo>
                  <a:lnTo>
                    <a:pt x="114" y="210"/>
                  </a:lnTo>
                  <a:lnTo>
                    <a:pt x="120" y="206"/>
                  </a:lnTo>
                  <a:lnTo>
                    <a:pt x="122" y="206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6" y="220"/>
                  </a:lnTo>
                  <a:lnTo>
                    <a:pt x="136" y="224"/>
                  </a:lnTo>
                  <a:lnTo>
                    <a:pt x="138" y="232"/>
                  </a:lnTo>
                  <a:lnTo>
                    <a:pt x="140" y="232"/>
                  </a:lnTo>
                  <a:lnTo>
                    <a:pt x="144" y="226"/>
                  </a:lnTo>
                  <a:lnTo>
                    <a:pt x="152" y="216"/>
                  </a:lnTo>
                  <a:lnTo>
                    <a:pt x="160" y="212"/>
                  </a:lnTo>
                  <a:lnTo>
                    <a:pt x="162" y="212"/>
                  </a:lnTo>
                  <a:lnTo>
                    <a:pt x="162" y="210"/>
                  </a:lnTo>
                  <a:lnTo>
                    <a:pt x="172" y="214"/>
                  </a:lnTo>
                  <a:lnTo>
                    <a:pt x="174" y="214"/>
                  </a:lnTo>
                  <a:lnTo>
                    <a:pt x="176" y="214"/>
                  </a:lnTo>
                  <a:lnTo>
                    <a:pt x="180" y="226"/>
                  </a:lnTo>
                  <a:lnTo>
                    <a:pt x="180" y="236"/>
                  </a:lnTo>
                  <a:lnTo>
                    <a:pt x="188" y="252"/>
                  </a:lnTo>
                  <a:lnTo>
                    <a:pt x="188" y="254"/>
                  </a:lnTo>
                  <a:lnTo>
                    <a:pt x="188" y="264"/>
                  </a:lnTo>
                  <a:lnTo>
                    <a:pt x="192" y="270"/>
                  </a:lnTo>
                  <a:lnTo>
                    <a:pt x="194" y="270"/>
                  </a:lnTo>
                  <a:lnTo>
                    <a:pt x="196" y="266"/>
                  </a:lnTo>
                  <a:lnTo>
                    <a:pt x="198" y="264"/>
                  </a:lnTo>
                  <a:lnTo>
                    <a:pt x="208" y="270"/>
                  </a:lnTo>
                  <a:lnTo>
                    <a:pt x="208" y="272"/>
                  </a:lnTo>
                  <a:lnTo>
                    <a:pt x="212" y="286"/>
                  </a:lnTo>
                  <a:lnTo>
                    <a:pt x="216" y="288"/>
                  </a:lnTo>
                  <a:lnTo>
                    <a:pt x="216" y="286"/>
                  </a:lnTo>
                  <a:lnTo>
                    <a:pt x="220" y="276"/>
                  </a:lnTo>
                  <a:lnTo>
                    <a:pt x="222" y="274"/>
                  </a:lnTo>
                  <a:lnTo>
                    <a:pt x="224" y="274"/>
                  </a:lnTo>
                  <a:lnTo>
                    <a:pt x="228" y="270"/>
                  </a:lnTo>
                  <a:lnTo>
                    <a:pt x="230" y="270"/>
                  </a:lnTo>
                  <a:lnTo>
                    <a:pt x="236" y="270"/>
                  </a:lnTo>
                  <a:lnTo>
                    <a:pt x="236" y="266"/>
                  </a:lnTo>
                  <a:lnTo>
                    <a:pt x="236" y="264"/>
                  </a:lnTo>
                  <a:lnTo>
                    <a:pt x="232" y="226"/>
                  </a:lnTo>
                  <a:lnTo>
                    <a:pt x="216" y="202"/>
                  </a:lnTo>
                  <a:lnTo>
                    <a:pt x="188" y="168"/>
                  </a:lnTo>
                  <a:lnTo>
                    <a:pt x="186" y="168"/>
                  </a:lnTo>
                  <a:lnTo>
                    <a:pt x="184" y="146"/>
                  </a:lnTo>
                  <a:lnTo>
                    <a:pt x="176" y="128"/>
                  </a:lnTo>
                  <a:lnTo>
                    <a:pt x="174" y="128"/>
                  </a:lnTo>
                  <a:lnTo>
                    <a:pt x="176" y="126"/>
                  </a:lnTo>
                  <a:lnTo>
                    <a:pt x="180" y="104"/>
                  </a:lnTo>
                  <a:lnTo>
                    <a:pt x="182" y="104"/>
                  </a:lnTo>
                  <a:lnTo>
                    <a:pt x="184" y="104"/>
                  </a:lnTo>
                  <a:lnTo>
                    <a:pt x="234" y="102"/>
                  </a:lnTo>
                  <a:lnTo>
                    <a:pt x="260" y="88"/>
                  </a:lnTo>
                  <a:lnTo>
                    <a:pt x="262" y="86"/>
                  </a:lnTo>
                  <a:lnTo>
                    <a:pt x="274" y="82"/>
                  </a:lnTo>
                  <a:lnTo>
                    <a:pt x="278" y="78"/>
                  </a:lnTo>
                  <a:lnTo>
                    <a:pt x="280" y="76"/>
                  </a:lnTo>
                  <a:lnTo>
                    <a:pt x="282" y="68"/>
                  </a:lnTo>
                  <a:lnTo>
                    <a:pt x="284" y="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6" name="陕西"/>
            <p:cNvSpPr>
              <a:spLocks/>
            </p:cNvSpPr>
            <p:nvPr/>
          </p:nvSpPr>
          <p:spPr bwMode="auto">
            <a:xfrm>
              <a:off x="4607805" y="3248781"/>
              <a:ext cx="580042" cy="1034767"/>
            </a:xfrm>
            <a:custGeom>
              <a:avLst/>
              <a:gdLst>
                <a:gd name="T0" fmla="*/ 2147483646 w 324"/>
                <a:gd name="T1" fmla="*/ 2147483646 h 578"/>
                <a:gd name="T2" fmla="*/ 2147483646 w 324"/>
                <a:gd name="T3" fmla="*/ 2147483646 h 578"/>
                <a:gd name="T4" fmla="*/ 2147483646 w 324"/>
                <a:gd name="T5" fmla="*/ 2147483646 h 578"/>
                <a:gd name="T6" fmla="*/ 2147483646 w 324"/>
                <a:gd name="T7" fmla="*/ 2147483646 h 578"/>
                <a:gd name="T8" fmla="*/ 2147483646 w 324"/>
                <a:gd name="T9" fmla="*/ 2147483646 h 578"/>
                <a:gd name="T10" fmla="*/ 2147483646 w 324"/>
                <a:gd name="T11" fmla="*/ 2147483646 h 578"/>
                <a:gd name="T12" fmla="*/ 2147483646 w 324"/>
                <a:gd name="T13" fmla="*/ 2147483646 h 578"/>
                <a:gd name="T14" fmla="*/ 2147483646 w 324"/>
                <a:gd name="T15" fmla="*/ 2147483646 h 578"/>
                <a:gd name="T16" fmla="*/ 2147483646 w 324"/>
                <a:gd name="T17" fmla="*/ 2147483646 h 578"/>
                <a:gd name="T18" fmla="*/ 2147483646 w 324"/>
                <a:gd name="T19" fmla="*/ 2147483646 h 578"/>
                <a:gd name="T20" fmla="*/ 2147483646 w 324"/>
                <a:gd name="T21" fmla="*/ 2147483646 h 578"/>
                <a:gd name="T22" fmla="*/ 2147483646 w 324"/>
                <a:gd name="T23" fmla="*/ 2147483646 h 578"/>
                <a:gd name="T24" fmla="*/ 2147483646 w 324"/>
                <a:gd name="T25" fmla="*/ 2147483646 h 578"/>
                <a:gd name="T26" fmla="*/ 2147483646 w 324"/>
                <a:gd name="T27" fmla="*/ 2147483646 h 578"/>
                <a:gd name="T28" fmla="*/ 2147483646 w 324"/>
                <a:gd name="T29" fmla="*/ 2147483646 h 578"/>
                <a:gd name="T30" fmla="*/ 2147483646 w 324"/>
                <a:gd name="T31" fmla="*/ 2147483646 h 578"/>
                <a:gd name="T32" fmla="*/ 2147483646 w 324"/>
                <a:gd name="T33" fmla="*/ 2147483646 h 578"/>
                <a:gd name="T34" fmla="*/ 2147483646 w 324"/>
                <a:gd name="T35" fmla="*/ 2147483646 h 578"/>
                <a:gd name="T36" fmla="*/ 2147483646 w 324"/>
                <a:gd name="T37" fmla="*/ 2147483646 h 578"/>
                <a:gd name="T38" fmla="*/ 2147483646 w 324"/>
                <a:gd name="T39" fmla="*/ 2147483646 h 578"/>
                <a:gd name="T40" fmla="*/ 2147483646 w 324"/>
                <a:gd name="T41" fmla="*/ 2147483646 h 578"/>
                <a:gd name="T42" fmla="*/ 2147483646 w 324"/>
                <a:gd name="T43" fmla="*/ 2147483646 h 578"/>
                <a:gd name="T44" fmla="*/ 2147483646 w 324"/>
                <a:gd name="T45" fmla="*/ 2147483646 h 578"/>
                <a:gd name="T46" fmla="*/ 2147483646 w 324"/>
                <a:gd name="T47" fmla="*/ 2147483646 h 578"/>
                <a:gd name="T48" fmla="*/ 2147483646 w 324"/>
                <a:gd name="T49" fmla="*/ 2147483646 h 578"/>
                <a:gd name="T50" fmla="*/ 2147483646 w 324"/>
                <a:gd name="T51" fmla="*/ 2147483646 h 578"/>
                <a:gd name="T52" fmla="*/ 2147483646 w 324"/>
                <a:gd name="T53" fmla="*/ 2147483646 h 578"/>
                <a:gd name="T54" fmla="*/ 2147483646 w 324"/>
                <a:gd name="T55" fmla="*/ 2147483646 h 578"/>
                <a:gd name="T56" fmla="*/ 2147483646 w 324"/>
                <a:gd name="T57" fmla="*/ 2147483646 h 578"/>
                <a:gd name="T58" fmla="*/ 2147483646 w 324"/>
                <a:gd name="T59" fmla="*/ 2147483646 h 578"/>
                <a:gd name="T60" fmla="*/ 2147483646 w 324"/>
                <a:gd name="T61" fmla="*/ 2147483646 h 578"/>
                <a:gd name="T62" fmla="*/ 2147483646 w 324"/>
                <a:gd name="T63" fmla="*/ 2147483646 h 578"/>
                <a:gd name="T64" fmla="*/ 2147483646 w 324"/>
                <a:gd name="T65" fmla="*/ 2147483646 h 578"/>
                <a:gd name="T66" fmla="*/ 2147483646 w 324"/>
                <a:gd name="T67" fmla="*/ 2147483646 h 578"/>
                <a:gd name="T68" fmla="*/ 2147483646 w 324"/>
                <a:gd name="T69" fmla="*/ 2147483646 h 578"/>
                <a:gd name="T70" fmla="*/ 2147483646 w 324"/>
                <a:gd name="T71" fmla="*/ 2147483646 h 578"/>
                <a:gd name="T72" fmla="*/ 2147483646 w 324"/>
                <a:gd name="T73" fmla="*/ 2147483646 h 578"/>
                <a:gd name="T74" fmla="*/ 2147483646 w 324"/>
                <a:gd name="T75" fmla="*/ 2147483646 h 578"/>
                <a:gd name="T76" fmla="*/ 2147483646 w 324"/>
                <a:gd name="T77" fmla="*/ 2147483646 h 578"/>
                <a:gd name="T78" fmla="*/ 2147483646 w 324"/>
                <a:gd name="T79" fmla="*/ 2147483646 h 578"/>
                <a:gd name="T80" fmla="*/ 2147483646 w 324"/>
                <a:gd name="T81" fmla="*/ 2147483646 h 578"/>
                <a:gd name="T82" fmla="*/ 2147483646 w 324"/>
                <a:gd name="T83" fmla="*/ 2147483646 h 578"/>
                <a:gd name="T84" fmla="*/ 2147483646 w 324"/>
                <a:gd name="T85" fmla="*/ 2147483646 h 578"/>
                <a:gd name="T86" fmla="*/ 2147483646 w 324"/>
                <a:gd name="T87" fmla="*/ 2147483646 h 578"/>
                <a:gd name="T88" fmla="*/ 2147483646 w 324"/>
                <a:gd name="T89" fmla="*/ 2147483646 h 578"/>
                <a:gd name="T90" fmla="*/ 2147483646 w 324"/>
                <a:gd name="T91" fmla="*/ 2147483646 h 578"/>
                <a:gd name="T92" fmla="*/ 2147483646 w 324"/>
                <a:gd name="T93" fmla="*/ 2147483646 h 578"/>
                <a:gd name="T94" fmla="*/ 2147483646 w 324"/>
                <a:gd name="T95" fmla="*/ 2147483646 h 578"/>
                <a:gd name="T96" fmla="*/ 2147483646 w 324"/>
                <a:gd name="T97" fmla="*/ 2147483646 h 578"/>
                <a:gd name="T98" fmla="*/ 2147483646 w 324"/>
                <a:gd name="T99" fmla="*/ 2147483646 h 578"/>
                <a:gd name="T100" fmla="*/ 2147483646 w 324"/>
                <a:gd name="T101" fmla="*/ 2147483646 h 57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24" h="578">
                  <a:moveTo>
                    <a:pt x="108" y="132"/>
                  </a:moveTo>
                  <a:lnTo>
                    <a:pt x="104" y="130"/>
                  </a:lnTo>
                  <a:lnTo>
                    <a:pt x="96" y="180"/>
                  </a:lnTo>
                  <a:lnTo>
                    <a:pt x="108" y="196"/>
                  </a:lnTo>
                  <a:lnTo>
                    <a:pt x="122" y="200"/>
                  </a:lnTo>
                  <a:lnTo>
                    <a:pt x="124" y="202"/>
                  </a:lnTo>
                  <a:lnTo>
                    <a:pt x="140" y="216"/>
                  </a:lnTo>
                  <a:lnTo>
                    <a:pt x="164" y="220"/>
                  </a:lnTo>
                  <a:lnTo>
                    <a:pt x="176" y="228"/>
                  </a:lnTo>
                  <a:lnTo>
                    <a:pt x="176" y="230"/>
                  </a:lnTo>
                  <a:lnTo>
                    <a:pt x="186" y="244"/>
                  </a:lnTo>
                  <a:lnTo>
                    <a:pt x="188" y="244"/>
                  </a:lnTo>
                  <a:lnTo>
                    <a:pt x="186" y="246"/>
                  </a:lnTo>
                  <a:lnTo>
                    <a:pt x="178" y="260"/>
                  </a:lnTo>
                  <a:lnTo>
                    <a:pt x="178" y="264"/>
                  </a:lnTo>
                  <a:lnTo>
                    <a:pt x="176" y="272"/>
                  </a:lnTo>
                  <a:lnTo>
                    <a:pt x="178" y="272"/>
                  </a:lnTo>
                  <a:lnTo>
                    <a:pt x="178" y="286"/>
                  </a:lnTo>
                  <a:lnTo>
                    <a:pt x="176" y="288"/>
                  </a:lnTo>
                  <a:lnTo>
                    <a:pt x="170" y="312"/>
                  </a:lnTo>
                  <a:lnTo>
                    <a:pt x="168" y="316"/>
                  </a:lnTo>
                  <a:lnTo>
                    <a:pt x="164" y="314"/>
                  </a:lnTo>
                  <a:lnTo>
                    <a:pt x="154" y="312"/>
                  </a:lnTo>
                  <a:lnTo>
                    <a:pt x="140" y="312"/>
                  </a:lnTo>
                  <a:lnTo>
                    <a:pt x="128" y="316"/>
                  </a:lnTo>
                  <a:lnTo>
                    <a:pt x="116" y="328"/>
                  </a:lnTo>
                  <a:lnTo>
                    <a:pt x="112" y="332"/>
                  </a:lnTo>
                  <a:lnTo>
                    <a:pt x="130" y="340"/>
                  </a:lnTo>
                  <a:lnTo>
                    <a:pt x="128" y="344"/>
                  </a:lnTo>
                  <a:lnTo>
                    <a:pt x="124" y="350"/>
                  </a:lnTo>
                  <a:lnTo>
                    <a:pt x="116" y="354"/>
                  </a:lnTo>
                  <a:lnTo>
                    <a:pt x="106" y="354"/>
                  </a:lnTo>
                  <a:lnTo>
                    <a:pt x="88" y="348"/>
                  </a:lnTo>
                  <a:lnTo>
                    <a:pt x="70" y="338"/>
                  </a:lnTo>
                  <a:lnTo>
                    <a:pt x="64" y="338"/>
                  </a:lnTo>
                  <a:lnTo>
                    <a:pt x="44" y="366"/>
                  </a:lnTo>
                  <a:lnTo>
                    <a:pt x="40" y="376"/>
                  </a:lnTo>
                  <a:lnTo>
                    <a:pt x="40" y="392"/>
                  </a:lnTo>
                  <a:lnTo>
                    <a:pt x="48" y="406"/>
                  </a:lnTo>
                  <a:lnTo>
                    <a:pt x="48" y="408"/>
                  </a:lnTo>
                  <a:lnTo>
                    <a:pt x="52" y="420"/>
                  </a:lnTo>
                  <a:lnTo>
                    <a:pt x="52" y="422"/>
                  </a:lnTo>
                  <a:lnTo>
                    <a:pt x="52" y="440"/>
                  </a:lnTo>
                  <a:lnTo>
                    <a:pt x="52" y="442"/>
                  </a:lnTo>
                  <a:lnTo>
                    <a:pt x="54" y="444"/>
                  </a:lnTo>
                  <a:lnTo>
                    <a:pt x="40" y="446"/>
                  </a:lnTo>
                  <a:lnTo>
                    <a:pt x="16" y="446"/>
                  </a:lnTo>
                  <a:lnTo>
                    <a:pt x="6" y="454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6" y="486"/>
                  </a:lnTo>
                  <a:lnTo>
                    <a:pt x="8" y="486"/>
                  </a:lnTo>
                  <a:lnTo>
                    <a:pt x="8" y="496"/>
                  </a:lnTo>
                  <a:lnTo>
                    <a:pt x="12" y="508"/>
                  </a:lnTo>
                  <a:lnTo>
                    <a:pt x="30" y="518"/>
                  </a:lnTo>
                  <a:lnTo>
                    <a:pt x="54" y="512"/>
                  </a:lnTo>
                  <a:lnTo>
                    <a:pt x="66" y="504"/>
                  </a:lnTo>
                  <a:lnTo>
                    <a:pt x="68" y="504"/>
                  </a:lnTo>
                  <a:lnTo>
                    <a:pt x="80" y="504"/>
                  </a:lnTo>
                  <a:lnTo>
                    <a:pt x="86" y="520"/>
                  </a:lnTo>
                  <a:lnTo>
                    <a:pt x="92" y="526"/>
                  </a:lnTo>
                  <a:lnTo>
                    <a:pt x="94" y="532"/>
                  </a:lnTo>
                  <a:lnTo>
                    <a:pt x="100" y="532"/>
                  </a:lnTo>
                  <a:lnTo>
                    <a:pt x="102" y="532"/>
                  </a:lnTo>
                  <a:lnTo>
                    <a:pt x="104" y="532"/>
                  </a:lnTo>
                  <a:lnTo>
                    <a:pt x="104" y="530"/>
                  </a:lnTo>
                  <a:lnTo>
                    <a:pt x="116" y="520"/>
                  </a:lnTo>
                  <a:lnTo>
                    <a:pt x="126" y="540"/>
                  </a:lnTo>
                  <a:lnTo>
                    <a:pt x="136" y="546"/>
                  </a:lnTo>
                  <a:lnTo>
                    <a:pt x="152" y="546"/>
                  </a:lnTo>
                  <a:lnTo>
                    <a:pt x="164" y="544"/>
                  </a:lnTo>
                  <a:lnTo>
                    <a:pt x="168" y="544"/>
                  </a:lnTo>
                  <a:lnTo>
                    <a:pt x="196" y="548"/>
                  </a:lnTo>
                  <a:lnTo>
                    <a:pt x="196" y="550"/>
                  </a:lnTo>
                  <a:lnTo>
                    <a:pt x="208" y="556"/>
                  </a:lnTo>
                  <a:lnTo>
                    <a:pt x="208" y="558"/>
                  </a:lnTo>
                  <a:lnTo>
                    <a:pt x="220" y="566"/>
                  </a:lnTo>
                  <a:lnTo>
                    <a:pt x="226" y="574"/>
                  </a:lnTo>
                  <a:lnTo>
                    <a:pt x="234" y="578"/>
                  </a:lnTo>
                  <a:lnTo>
                    <a:pt x="248" y="576"/>
                  </a:lnTo>
                  <a:lnTo>
                    <a:pt x="248" y="560"/>
                  </a:lnTo>
                  <a:lnTo>
                    <a:pt x="240" y="548"/>
                  </a:lnTo>
                  <a:lnTo>
                    <a:pt x="236" y="526"/>
                  </a:lnTo>
                  <a:lnTo>
                    <a:pt x="246" y="516"/>
                  </a:lnTo>
                  <a:lnTo>
                    <a:pt x="248" y="514"/>
                  </a:lnTo>
                  <a:lnTo>
                    <a:pt x="258" y="512"/>
                  </a:lnTo>
                  <a:lnTo>
                    <a:pt x="268" y="512"/>
                  </a:lnTo>
                  <a:lnTo>
                    <a:pt x="272" y="508"/>
                  </a:lnTo>
                  <a:lnTo>
                    <a:pt x="264" y="500"/>
                  </a:lnTo>
                  <a:lnTo>
                    <a:pt x="242" y="484"/>
                  </a:lnTo>
                  <a:lnTo>
                    <a:pt x="236" y="476"/>
                  </a:lnTo>
                  <a:lnTo>
                    <a:pt x="234" y="474"/>
                  </a:lnTo>
                  <a:lnTo>
                    <a:pt x="236" y="472"/>
                  </a:lnTo>
                  <a:lnTo>
                    <a:pt x="242" y="460"/>
                  </a:lnTo>
                  <a:lnTo>
                    <a:pt x="244" y="462"/>
                  </a:lnTo>
                  <a:lnTo>
                    <a:pt x="260" y="466"/>
                  </a:lnTo>
                  <a:lnTo>
                    <a:pt x="302" y="464"/>
                  </a:lnTo>
                  <a:lnTo>
                    <a:pt x="302" y="466"/>
                  </a:lnTo>
                  <a:lnTo>
                    <a:pt x="304" y="466"/>
                  </a:lnTo>
                  <a:lnTo>
                    <a:pt x="316" y="470"/>
                  </a:lnTo>
                  <a:lnTo>
                    <a:pt x="324" y="462"/>
                  </a:lnTo>
                  <a:lnTo>
                    <a:pt x="320" y="438"/>
                  </a:lnTo>
                  <a:lnTo>
                    <a:pt x="304" y="428"/>
                  </a:lnTo>
                  <a:lnTo>
                    <a:pt x="300" y="424"/>
                  </a:lnTo>
                  <a:lnTo>
                    <a:pt x="296" y="420"/>
                  </a:lnTo>
                  <a:lnTo>
                    <a:pt x="292" y="410"/>
                  </a:lnTo>
                  <a:lnTo>
                    <a:pt x="290" y="394"/>
                  </a:lnTo>
                  <a:lnTo>
                    <a:pt x="290" y="374"/>
                  </a:lnTo>
                  <a:lnTo>
                    <a:pt x="276" y="368"/>
                  </a:lnTo>
                  <a:lnTo>
                    <a:pt x="274" y="368"/>
                  </a:lnTo>
                  <a:lnTo>
                    <a:pt x="274" y="366"/>
                  </a:lnTo>
                  <a:lnTo>
                    <a:pt x="274" y="364"/>
                  </a:lnTo>
                  <a:lnTo>
                    <a:pt x="272" y="344"/>
                  </a:lnTo>
                  <a:lnTo>
                    <a:pt x="288" y="262"/>
                  </a:lnTo>
                  <a:lnTo>
                    <a:pt x="280" y="232"/>
                  </a:lnTo>
                  <a:lnTo>
                    <a:pt x="278" y="214"/>
                  </a:lnTo>
                  <a:lnTo>
                    <a:pt x="276" y="190"/>
                  </a:lnTo>
                  <a:lnTo>
                    <a:pt x="278" y="164"/>
                  </a:lnTo>
                  <a:lnTo>
                    <a:pt x="278" y="162"/>
                  </a:lnTo>
                  <a:lnTo>
                    <a:pt x="280" y="160"/>
                  </a:lnTo>
                  <a:lnTo>
                    <a:pt x="296" y="148"/>
                  </a:lnTo>
                  <a:lnTo>
                    <a:pt x="296" y="136"/>
                  </a:lnTo>
                  <a:lnTo>
                    <a:pt x="294" y="130"/>
                  </a:lnTo>
                  <a:lnTo>
                    <a:pt x="290" y="122"/>
                  </a:lnTo>
                  <a:lnTo>
                    <a:pt x="280" y="110"/>
                  </a:lnTo>
                  <a:lnTo>
                    <a:pt x="278" y="110"/>
                  </a:lnTo>
                  <a:lnTo>
                    <a:pt x="278" y="108"/>
                  </a:lnTo>
                  <a:lnTo>
                    <a:pt x="276" y="88"/>
                  </a:lnTo>
                  <a:lnTo>
                    <a:pt x="276" y="86"/>
                  </a:lnTo>
                  <a:lnTo>
                    <a:pt x="298" y="60"/>
                  </a:lnTo>
                  <a:lnTo>
                    <a:pt x="298" y="48"/>
                  </a:lnTo>
                  <a:lnTo>
                    <a:pt x="292" y="36"/>
                  </a:lnTo>
                  <a:lnTo>
                    <a:pt x="290" y="34"/>
                  </a:lnTo>
                  <a:lnTo>
                    <a:pt x="300" y="20"/>
                  </a:lnTo>
                  <a:lnTo>
                    <a:pt x="302" y="20"/>
                  </a:lnTo>
                  <a:lnTo>
                    <a:pt x="312" y="12"/>
                  </a:lnTo>
                  <a:lnTo>
                    <a:pt x="312" y="0"/>
                  </a:lnTo>
                  <a:lnTo>
                    <a:pt x="306" y="0"/>
                  </a:lnTo>
                  <a:lnTo>
                    <a:pt x="296" y="0"/>
                  </a:lnTo>
                  <a:lnTo>
                    <a:pt x="292" y="18"/>
                  </a:lnTo>
                  <a:lnTo>
                    <a:pt x="290" y="18"/>
                  </a:lnTo>
                  <a:lnTo>
                    <a:pt x="268" y="10"/>
                  </a:lnTo>
                  <a:lnTo>
                    <a:pt x="256" y="8"/>
                  </a:lnTo>
                  <a:lnTo>
                    <a:pt x="260" y="28"/>
                  </a:lnTo>
                  <a:lnTo>
                    <a:pt x="244" y="32"/>
                  </a:lnTo>
                  <a:lnTo>
                    <a:pt x="218" y="46"/>
                  </a:lnTo>
                  <a:lnTo>
                    <a:pt x="210" y="56"/>
                  </a:lnTo>
                  <a:lnTo>
                    <a:pt x="210" y="58"/>
                  </a:lnTo>
                  <a:lnTo>
                    <a:pt x="208" y="58"/>
                  </a:lnTo>
                  <a:lnTo>
                    <a:pt x="196" y="70"/>
                  </a:lnTo>
                  <a:lnTo>
                    <a:pt x="192" y="88"/>
                  </a:lnTo>
                  <a:lnTo>
                    <a:pt x="192" y="90"/>
                  </a:lnTo>
                  <a:lnTo>
                    <a:pt x="186" y="118"/>
                  </a:lnTo>
                  <a:lnTo>
                    <a:pt x="184" y="130"/>
                  </a:lnTo>
                  <a:lnTo>
                    <a:pt x="184" y="132"/>
                  </a:lnTo>
                  <a:lnTo>
                    <a:pt x="182" y="132"/>
                  </a:lnTo>
                  <a:lnTo>
                    <a:pt x="174" y="144"/>
                  </a:lnTo>
                  <a:lnTo>
                    <a:pt x="172" y="144"/>
                  </a:lnTo>
                  <a:lnTo>
                    <a:pt x="172" y="146"/>
                  </a:lnTo>
                  <a:lnTo>
                    <a:pt x="152" y="148"/>
                  </a:lnTo>
                  <a:lnTo>
                    <a:pt x="122" y="138"/>
                  </a:lnTo>
                  <a:lnTo>
                    <a:pt x="108" y="13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7" name="山西"/>
            <p:cNvSpPr>
              <a:spLocks/>
            </p:cNvSpPr>
            <p:nvPr/>
          </p:nvSpPr>
          <p:spPr bwMode="auto">
            <a:xfrm>
              <a:off x="5109076" y="3055433"/>
              <a:ext cx="386695" cy="848580"/>
            </a:xfrm>
            <a:custGeom>
              <a:avLst/>
              <a:gdLst>
                <a:gd name="T0" fmla="*/ 2147483646 w 216"/>
                <a:gd name="T1" fmla="*/ 2147483646 h 474"/>
                <a:gd name="T2" fmla="*/ 2147483646 w 216"/>
                <a:gd name="T3" fmla="*/ 2147483646 h 474"/>
                <a:gd name="T4" fmla="*/ 2147483646 w 216"/>
                <a:gd name="T5" fmla="*/ 2147483646 h 474"/>
                <a:gd name="T6" fmla="*/ 2147483646 w 216"/>
                <a:gd name="T7" fmla="*/ 2147483646 h 474"/>
                <a:gd name="T8" fmla="*/ 2147483646 w 216"/>
                <a:gd name="T9" fmla="*/ 2147483646 h 474"/>
                <a:gd name="T10" fmla="*/ 2147483646 w 216"/>
                <a:gd name="T11" fmla="*/ 2147483646 h 474"/>
                <a:gd name="T12" fmla="*/ 2147483646 w 216"/>
                <a:gd name="T13" fmla="*/ 2147483646 h 474"/>
                <a:gd name="T14" fmla="*/ 2147483646 w 216"/>
                <a:gd name="T15" fmla="*/ 2147483646 h 474"/>
                <a:gd name="T16" fmla="*/ 2147483646 w 216"/>
                <a:gd name="T17" fmla="*/ 2147483646 h 474"/>
                <a:gd name="T18" fmla="*/ 2147483646 w 216"/>
                <a:gd name="T19" fmla="*/ 2147483646 h 474"/>
                <a:gd name="T20" fmla="*/ 2147483646 w 216"/>
                <a:gd name="T21" fmla="*/ 2147483646 h 474"/>
                <a:gd name="T22" fmla="*/ 2147483646 w 216"/>
                <a:gd name="T23" fmla="*/ 2147483646 h 474"/>
                <a:gd name="T24" fmla="*/ 2147483646 w 216"/>
                <a:gd name="T25" fmla="*/ 2147483646 h 474"/>
                <a:gd name="T26" fmla="*/ 2147483646 w 216"/>
                <a:gd name="T27" fmla="*/ 2147483646 h 474"/>
                <a:gd name="T28" fmla="*/ 2147483646 w 216"/>
                <a:gd name="T29" fmla="*/ 2147483646 h 474"/>
                <a:gd name="T30" fmla="*/ 2147483646 w 216"/>
                <a:gd name="T31" fmla="*/ 2147483646 h 474"/>
                <a:gd name="T32" fmla="*/ 2147483646 w 216"/>
                <a:gd name="T33" fmla="*/ 2147483646 h 474"/>
                <a:gd name="T34" fmla="*/ 2147483646 w 216"/>
                <a:gd name="T35" fmla="*/ 2147483646 h 474"/>
                <a:gd name="T36" fmla="*/ 2147483646 w 216"/>
                <a:gd name="T37" fmla="*/ 2147483646 h 474"/>
                <a:gd name="T38" fmla="*/ 2147483646 w 216"/>
                <a:gd name="T39" fmla="*/ 2147483646 h 474"/>
                <a:gd name="T40" fmla="*/ 2147483646 w 216"/>
                <a:gd name="T41" fmla="*/ 2147483646 h 474"/>
                <a:gd name="T42" fmla="*/ 2147483646 w 216"/>
                <a:gd name="T43" fmla="*/ 2147483646 h 474"/>
                <a:gd name="T44" fmla="*/ 2147483646 w 216"/>
                <a:gd name="T45" fmla="*/ 2147483646 h 474"/>
                <a:gd name="T46" fmla="*/ 2147483646 w 216"/>
                <a:gd name="T47" fmla="*/ 2147483646 h 474"/>
                <a:gd name="T48" fmla="*/ 2147483646 w 216"/>
                <a:gd name="T49" fmla="*/ 2147483646 h 474"/>
                <a:gd name="T50" fmla="*/ 2147483646 w 216"/>
                <a:gd name="T51" fmla="*/ 2147483646 h 474"/>
                <a:gd name="T52" fmla="*/ 2147483646 w 216"/>
                <a:gd name="T53" fmla="*/ 2147483646 h 474"/>
                <a:gd name="T54" fmla="*/ 2147483646 w 216"/>
                <a:gd name="T55" fmla="*/ 2147483646 h 474"/>
                <a:gd name="T56" fmla="*/ 2147483646 w 216"/>
                <a:gd name="T57" fmla="*/ 2147483646 h 474"/>
                <a:gd name="T58" fmla="*/ 2147483646 w 216"/>
                <a:gd name="T59" fmla="*/ 2147483646 h 474"/>
                <a:gd name="T60" fmla="*/ 2147483646 w 216"/>
                <a:gd name="T61" fmla="*/ 2147483646 h 474"/>
                <a:gd name="T62" fmla="*/ 2147483646 w 216"/>
                <a:gd name="T63" fmla="*/ 2147483646 h 474"/>
                <a:gd name="T64" fmla="*/ 2147483646 w 216"/>
                <a:gd name="T65" fmla="*/ 2147483646 h 474"/>
                <a:gd name="T66" fmla="*/ 2147483646 w 216"/>
                <a:gd name="T67" fmla="*/ 2147483646 h 474"/>
                <a:gd name="T68" fmla="*/ 2147483646 w 216"/>
                <a:gd name="T69" fmla="*/ 2147483646 h 474"/>
                <a:gd name="T70" fmla="*/ 2147483646 w 216"/>
                <a:gd name="T71" fmla="*/ 2147483646 h 474"/>
                <a:gd name="T72" fmla="*/ 2147483646 w 216"/>
                <a:gd name="T73" fmla="*/ 2147483646 h 474"/>
                <a:gd name="T74" fmla="*/ 2147483646 w 216"/>
                <a:gd name="T75" fmla="*/ 2147483646 h 474"/>
                <a:gd name="T76" fmla="*/ 2147483646 w 216"/>
                <a:gd name="T77" fmla="*/ 2147483646 h 474"/>
                <a:gd name="T78" fmla="*/ 2147483646 w 216"/>
                <a:gd name="T79" fmla="*/ 2147483646 h 474"/>
                <a:gd name="T80" fmla="*/ 2147483646 w 216"/>
                <a:gd name="T81" fmla="*/ 2147483646 h 474"/>
                <a:gd name="T82" fmla="*/ 2147483646 w 216"/>
                <a:gd name="T83" fmla="*/ 2147483646 h 474"/>
                <a:gd name="T84" fmla="*/ 2147483646 w 216"/>
                <a:gd name="T85" fmla="*/ 2147483646 h 474"/>
                <a:gd name="T86" fmla="*/ 2147483646 w 216"/>
                <a:gd name="T87" fmla="*/ 2147483646 h 474"/>
                <a:gd name="T88" fmla="*/ 2147483646 w 216"/>
                <a:gd name="T89" fmla="*/ 2147483646 h 474"/>
                <a:gd name="T90" fmla="*/ 2147483646 w 216"/>
                <a:gd name="T91" fmla="*/ 2147483646 h 474"/>
                <a:gd name="T92" fmla="*/ 2147483646 w 216"/>
                <a:gd name="T93" fmla="*/ 2147483646 h 474"/>
                <a:gd name="T94" fmla="*/ 2147483646 w 216"/>
                <a:gd name="T95" fmla="*/ 2147483646 h 474"/>
                <a:gd name="T96" fmla="*/ 2147483646 w 216"/>
                <a:gd name="T97" fmla="*/ 2147483646 h 4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" h="474">
                  <a:moveTo>
                    <a:pt x="202" y="24"/>
                  </a:moveTo>
                  <a:lnTo>
                    <a:pt x="204" y="20"/>
                  </a:lnTo>
                  <a:lnTo>
                    <a:pt x="200" y="8"/>
                  </a:lnTo>
                  <a:lnTo>
                    <a:pt x="194" y="0"/>
                  </a:lnTo>
                  <a:lnTo>
                    <a:pt x="188" y="12"/>
                  </a:lnTo>
                  <a:lnTo>
                    <a:pt x="176" y="24"/>
                  </a:lnTo>
                  <a:lnTo>
                    <a:pt x="174" y="24"/>
                  </a:lnTo>
                  <a:lnTo>
                    <a:pt x="156" y="30"/>
                  </a:lnTo>
                  <a:lnTo>
                    <a:pt x="154" y="30"/>
                  </a:lnTo>
                  <a:lnTo>
                    <a:pt x="136" y="28"/>
                  </a:lnTo>
                  <a:lnTo>
                    <a:pt x="124" y="30"/>
                  </a:lnTo>
                  <a:lnTo>
                    <a:pt x="122" y="40"/>
                  </a:lnTo>
                  <a:lnTo>
                    <a:pt x="112" y="46"/>
                  </a:lnTo>
                  <a:lnTo>
                    <a:pt x="112" y="48"/>
                  </a:lnTo>
                  <a:lnTo>
                    <a:pt x="110" y="48"/>
                  </a:lnTo>
                  <a:lnTo>
                    <a:pt x="94" y="46"/>
                  </a:lnTo>
                  <a:lnTo>
                    <a:pt x="92" y="48"/>
                  </a:lnTo>
                  <a:lnTo>
                    <a:pt x="92" y="64"/>
                  </a:lnTo>
                  <a:lnTo>
                    <a:pt x="84" y="76"/>
                  </a:lnTo>
                  <a:lnTo>
                    <a:pt x="82" y="76"/>
                  </a:lnTo>
                  <a:lnTo>
                    <a:pt x="68" y="92"/>
                  </a:lnTo>
                  <a:lnTo>
                    <a:pt x="66" y="92"/>
                  </a:lnTo>
                  <a:lnTo>
                    <a:pt x="50" y="96"/>
                  </a:lnTo>
                  <a:lnTo>
                    <a:pt x="40" y="106"/>
                  </a:lnTo>
                  <a:lnTo>
                    <a:pt x="42" y="120"/>
                  </a:lnTo>
                  <a:lnTo>
                    <a:pt x="42" y="124"/>
                  </a:lnTo>
                  <a:lnTo>
                    <a:pt x="40" y="124"/>
                  </a:lnTo>
                  <a:lnTo>
                    <a:pt x="28" y="136"/>
                  </a:lnTo>
                  <a:lnTo>
                    <a:pt x="20" y="144"/>
                  </a:lnTo>
                  <a:lnTo>
                    <a:pt x="26" y="154"/>
                  </a:lnTo>
                  <a:lnTo>
                    <a:pt x="26" y="156"/>
                  </a:lnTo>
                  <a:lnTo>
                    <a:pt x="26" y="170"/>
                  </a:lnTo>
                  <a:lnTo>
                    <a:pt x="26" y="172"/>
                  </a:lnTo>
                  <a:lnTo>
                    <a:pt x="16" y="184"/>
                  </a:lnTo>
                  <a:lnTo>
                    <a:pt x="4" y="198"/>
                  </a:lnTo>
                  <a:lnTo>
                    <a:pt x="6" y="214"/>
                  </a:lnTo>
                  <a:lnTo>
                    <a:pt x="16" y="224"/>
                  </a:lnTo>
                  <a:lnTo>
                    <a:pt x="22" y="236"/>
                  </a:lnTo>
                  <a:lnTo>
                    <a:pt x="24" y="244"/>
                  </a:lnTo>
                  <a:lnTo>
                    <a:pt x="24" y="262"/>
                  </a:lnTo>
                  <a:lnTo>
                    <a:pt x="22" y="264"/>
                  </a:lnTo>
                  <a:lnTo>
                    <a:pt x="6" y="276"/>
                  </a:lnTo>
                  <a:lnTo>
                    <a:pt x="4" y="300"/>
                  </a:lnTo>
                  <a:lnTo>
                    <a:pt x="6" y="324"/>
                  </a:lnTo>
                  <a:lnTo>
                    <a:pt x="10" y="340"/>
                  </a:lnTo>
                  <a:lnTo>
                    <a:pt x="18" y="368"/>
                  </a:lnTo>
                  <a:lnTo>
                    <a:pt x="18" y="370"/>
                  </a:lnTo>
                  <a:lnTo>
                    <a:pt x="18" y="372"/>
                  </a:lnTo>
                  <a:lnTo>
                    <a:pt x="0" y="452"/>
                  </a:lnTo>
                  <a:lnTo>
                    <a:pt x="2" y="468"/>
                  </a:lnTo>
                  <a:lnTo>
                    <a:pt x="14" y="474"/>
                  </a:lnTo>
                  <a:lnTo>
                    <a:pt x="32" y="456"/>
                  </a:lnTo>
                  <a:lnTo>
                    <a:pt x="34" y="456"/>
                  </a:lnTo>
                  <a:lnTo>
                    <a:pt x="96" y="432"/>
                  </a:lnTo>
                  <a:lnTo>
                    <a:pt x="112" y="416"/>
                  </a:lnTo>
                  <a:lnTo>
                    <a:pt x="114" y="416"/>
                  </a:lnTo>
                  <a:lnTo>
                    <a:pt x="116" y="416"/>
                  </a:lnTo>
                  <a:lnTo>
                    <a:pt x="150" y="420"/>
                  </a:lnTo>
                  <a:lnTo>
                    <a:pt x="162" y="416"/>
                  </a:lnTo>
                  <a:lnTo>
                    <a:pt x="180" y="408"/>
                  </a:lnTo>
                  <a:lnTo>
                    <a:pt x="180" y="392"/>
                  </a:lnTo>
                  <a:lnTo>
                    <a:pt x="182" y="392"/>
                  </a:lnTo>
                  <a:lnTo>
                    <a:pt x="192" y="382"/>
                  </a:lnTo>
                  <a:lnTo>
                    <a:pt x="190" y="372"/>
                  </a:lnTo>
                  <a:lnTo>
                    <a:pt x="190" y="370"/>
                  </a:lnTo>
                  <a:lnTo>
                    <a:pt x="190" y="368"/>
                  </a:lnTo>
                  <a:lnTo>
                    <a:pt x="194" y="364"/>
                  </a:lnTo>
                  <a:lnTo>
                    <a:pt x="192" y="360"/>
                  </a:lnTo>
                  <a:lnTo>
                    <a:pt x="190" y="356"/>
                  </a:lnTo>
                  <a:lnTo>
                    <a:pt x="190" y="352"/>
                  </a:lnTo>
                  <a:lnTo>
                    <a:pt x="194" y="340"/>
                  </a:lnTo>
                  <a:lnTo>
                    <a:pt x="198" y="336"/>
                  </a:lnTo>
                  <a:lnTo>
                    <a:pt x="196" y="324"/>
                  </a:lnTo>
                  <a:lnTo>
                    <a:pt x="184" y="310"/>
                  </a:lnTo>
                  <a:lnTo>
                    <a:pt x="182" y="306"/>
                  </a:lnTo>
                  <a:lnTo>
                    <a:pt x="180" y="302"/>
                  </a:lnTo>
                  <a:lnTo>
                    <a:pt x="180" y="298"/>
                  </a:lnTo>
                  <a:lnTo>
                    <a:pt x="182" y="294"/>
                  </a:lnTo>
                  <a:lnTo>
                    <a:pt x="184" y="288"/>
                  </a:lnTo>
                  <a:lnTo>
                    <a:pt x="190" y="280"/>
                  </a:lnTo>
                  <a:lnTo>
                    <a:pt x="192" y="268"/>
                  </a:lnTo>
                  <a:lnTo>
                    <a:pt x="202" y="248"/>
                  </a:lnTo>
                  <a:lnTo>
                    <a:pt x="204" y="240"/>
                  </a:lnTo>
                  <a:lnTo>
                    <a:pt x="216" y="216"/>
                  </a:lnTo>
                  <a:lnTo>
                    <a:pt x="208" y="200"/>
                  </a:lnTo>
                  <a:lnTo>
                    <a:pt x="184" y="184"/>
                  </a:lnTo>
                  <a:lnTo>
                    <a:pt x="182" y="184"/>
                  </a:lnTo>
                  <a:lnTo>
                    <a:pt x="176" y="170"/>
                  </a:lnTo>
                  <a:lnTo>
                    <a:pt x="176" y="168"/>
                  </a:lnTo>
                  <a:lnTo>
                    <a:pt x="180" y="146"/>
                  </a:lnTo>
                  <a:lnTo>
                    <a:pt x="184" y="130"/>
                  </a:lnTo>
                  <a:lnTo>
                    <a:pt x="184" y="122"/>
                  </a:lnTo>
                  <a:lnTo>
                    <a:pt x="188" y="116"/>
                  </a:lnTo>
                  <a:lnTo>
                    <a:pt x="190" y="114"/>
                  </a:lnTo>
                  <a:lnTo>
                    <a:pt x="194" y="114"/>
                  </a:lnTo>
                  <a:lnTo>
                    <a:pt x="208" y="112"/>
                  </a:lnTo>
                  <a:lnTo>
                    <a:pt x="212" y="102"/>
                  </a:lnTo>
                  <a:lnTo>
                    <a:pt x="216" y="76"/>
                  </a:lnTo>
                  <a:lnTo>
                    <a:pt x="214" y="66"/>
                  </a:lnTo>
                  <a:lnTo>
                    <a:pt x="200" y="64"/>
                  </a:lnTo>
                  <a:lnTo>
                    <a:pt x="184" y="56"/>
                  </a:lnTo>
                  <a:lnTo>
                    <a:pt x="182" y="54"/>
                  </a:lnTo>
                  <a:lnTo>
                    <a:pt x="182" y="52"/>
                  </a:lnTo>
                  <a:lnTo>
                    <a:pt x="180" y="32"/>
                  </a:lnTo>
                  <a:lnTo>
                    <a:pt x="180" y="28"/>
                  </a:lnTo>
                  <a:lnTo>
                    <a:pt x="202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8" name="湖南"/>
            <p:cNvSpPr>
              <a:spLocks/>
            </p:cNvSpPr>
            <p:nvPr/>
          </p:nvSpPr>
          <p:spPr bwMode="auto">
            <a:xfrm>
              <a:off x="5008821" y="4501958"/>
              <a:ext cx="615847" cy="716101"/>
            </a:xfrm>
            <a:custGeom>
              <a:avLst/>
              <a:gdLst>
                <a:gd name="T0" fmla="*/ 2147483646 w 344"/>
                <a:gd name="T1" fmla="*/ 2147483646 h 400"/>
                <a:gd name="T2" fmla="*/ 2147483646 w 344"/>
                <a:gd name="T3" fmla="*/ 2147483646 h 400"/>
                <a:gd name="T4" fmla="*/ 2147483646 w 344"/>
                <a:gd name="T5" fmla="*/ 2147483646 h 400"/>
                <a:gd name="T6" fmla="*/ 2147483646 w 344"/>
                <a:gd name="T7" fmla="*/ 2147483646 h 400"/>
                <a:gd name="T8" fmla="*/ 2147483646 w 344"/>
                <a:gd name="T9" fmla="*/ 2147483646 h 400"/>
                <a:gd name="T10" fmla="*/ 2147483646 w 344"/>
                <a:gd name="T11" fmla="*/ 2147483646 h 400"/>
                <a:gd name="T12" fmla="*/ 2147483646 w 344"/>
                <a:gd name="T13" fmla="*/ 2147483646 h 400"/>
                <a:gd name="T14" fmla="*/ 2147483646 w 344"/>
                <a:gd name="T15" fmla="*/ 2147483646 h 400"/>
                <a:gd name="T16" fmla="*/ 2147483646 w 344"/>
                <a:gd name="T17" fmla="*/ 2147483646 h 400"/>
                <a:gd name="T18" fmla="*/ 2147483646 w 344"/>
                <a:gd name="T19" fmla="*/ 2147483646 h 400"/>
                <a:gd name="T20" fmla="*/ 2147483646 w 344"/>
                <a:gd name="T21" fmla="*/ 0 h 400"/>
                <a:gd name="T22" fmla="*/ 2147483646 w 344"/>
                <a:gd name="T23" fmla="*/ 2147483646 h 400"/>
                <a:gd name="T24" fmla="*/ 2147483646 w 344"/>
                <a:gd name="T25" fmla="*/ 2147483646 h 400"/>
                <a:gd name="T26" fmla="*/ 2147483646 w 344"/>
                <a:gd name="T27" fmla="*/ 2147483646 h 400"/>
                <a:gd name="T28" fmla="*/ 2147483646 w 344"/>
                <a:gd name="T29" fmla="*/ 2147483646 h 400"/>
                <a:gd name="T30" fmla="*/ 2147483646 w 344"/>
                <a:gd name="T31" fmla="*/ 2147483646 h 400"/>
                <a:gd name="T32" fmla="*/ 2147483646 w 344"/>
                <a:gd name="T33" fmla="*/ 2147483646 h 400"/>
                <a:gd name="T34" fmla="*/ 2147483646 w 344"/>
                <a:gd name="T35" fmla="*/ 2147483646 h 400"/>
                <a:gd name="T36" fmla="*/ 2147483646 w 344"/>
                <a:gd name="T37" fmla="*/ 2147483646 h 400"/>
                <a:gd name="T38" fmla="*/ 2147483646 w 344"/>
                <a:gd name="T39" fmla="*/ 2147483646 h 400"/>
                <a:gd name="T40" fmla="*/ 2147483646 w 344"/>
                <a:gd name="T41" fmla="*/ 2147483646 h 400"/>
                <a:gd name="T42" fmla="*/ 2147483646 w 344"/>
                <a:gd name="T43" fmla="*/ 2147483646 h 400"/>
                <a:gd name="T44" fmla="*/ 2147483646 w 344"/>
                <a:gd name="T45" fmla="*/ 2147483646 h 400"/>
                <a:gd name="T46" fmla="*/ 2147483646 w 344"/>
                <a:gd name="T47" fmla="*/ 2147483646 h 400"/>
                <a:gd name="T48" fmla="*/ 2147483646 w 344"/>
                <a:gd name="T49" fmla="*/ 2147483646 h 400"/>
                <a:gd name="T50" fmla="*/ 2147483646 w 344"/>
                <a:gd name="T51" fmla="*/ 2147483646 h 400"/>
                <a:gd name="T52" fmla="*/ 2147483646 w 344"/>
                <a:gd name="T53" fmla="*/ 2147483646 h 400"/>
                <a:gd name="T54" fmla="*/ 2147483646 w 344"/>
                <a:gd name="T55" fmla="*/ 2147483646 h 400"/>
                <a:gd name="T56" fmla="*/ 2147483646 w 344"/>
                <a:gd name="T57" fmla="*/ 2147483646 h 400"/>
                <a:gd name="T58" fmla="*/ 2147483646 w 344"/>
                <a:gd name="T59" fmla="*/ 2147483646 h 400"/>
                <a:gd name="T60" fmla="*/ 2147483646 w 344"/>
                <a:gd name="T61" fmla="*/ 2147483646 h 400"/>
                <a:gd name="T62" fmla="*/ 2147483646 w 344"/>
                <a:gd name="T63" fmla="*/ 2147483646 h 400"/>
                <a:gd name="T64" fmla="*/ 2147483646 w 344"/>
                <a:gd name="T65" fmla="*/ 2147483646 h 400"/>
                <a:gd name="T66" fmla="*/ 2147483646 w 344"/>
                <a:gd name="T67" fmla="*/ 2147483646 h 400"/>
                <a:gd name="T68" fmla="*/ 2147483646 w 344"/>
                <a:gd name="T69" fmla="*/ 2147483646 h 400"/>
                <a:gd name="T70" fmla="*/ 2147483646 w 344"/>
                <a:gd name="T71" fmla="*/ 2147483646 h 400"/>
                <a:gd name="T72" fmla="*/ 2147483646 w 344"/>
                <a:gd name="T73" fmla="*/ 2147483646 h 400"/>
                <a:gd name="T74" fmla="*/ 2147483646 w 344"/>
                <a:gd name="T75" fmla="*/ 2147483646 h 400"/>
                <a:gd name="T76" fmla="*/ 2147483646 w 344"/>
                <a:gd name="T77" fmla="*/ 2147483646 h 400"/>
                <a:gd name="T78" fmla="*/ 2147483646 w 344"/>
                <a:gd name="T79" fmla="*/ 2147483646 h 400"/>
                <a:gd name="T80" fmla="*/ 2147483646 w 344"/>
                <a:gd name="T81" fmla="*/ 2147483646 h 400"/>
                <a:gd name="T82" fmla="*/ 2147483646 w 344"/>
                <a:gd name="T83" fmla="*/ 2147483646 h 400"/>
                <a:gd name="T84" fmla="*/ 2147483646 w 344"/>
                <a:gd name="T85" fmla="*/ 2147483646 h 400"/>
                <a:gd name="T86" fmla="*/ 2147483646 w 344"/>
                <a:gd name="T87" fmla="*/ 2147483646 h 400"/>
                <a:gd name="T88" fmla="*/ 2147483646 w 344"/>
                <a:gd name="T89" fmla="*/ 2147483646 h 400"/>
                <a:gd name="T90" fmla="*/ 2147483646 w 344"/>
                <a:gd name="T91" fmla="*/ 2147483646 h 400"/>
                <a:gd name="T92" fmla="*/ 2147483646 w 344"/>
                <a:gd name="T93" fmla="*/ 2147483646 h 400"/>
                <a:gd name="T94" fmla="*/ 2147483646 w 344"/>
                <a:gd name="T95" fmla="*/ 2147483646 h 400"/>
                <a:gd name="T96" fmla="*/ 2147483646 w 344"/>
                <a:gd name="T97" fmla="*/ 2147483646 h 400"/>
                <a:gd name="T98" fmla="*/ 2147483646 w 344"/>
                <a:gd name="T99" fmla="*/ 2147483646 h 400"/>
                <a:gd name="T100" fmla="*/ 2147483646 w 344"/>
                <a:gd name="T101" fmla="*/ 2147483646 h 400"/>
                <a:gd name="T102" fmla="*/ 2147483646 w 344"/>
                <a:gd name="T103" fmla="*/ 2147483646 h 400"/>
                <a:gd name="T104" fmla="*/ 2147483646 w 344"/>
                <a:gd name="T105" fmla="*/ 2147483646 h 4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344" h="400">
                  <a:moveTo>
                    <a:pt x="300" y="68"/>
                  </a:moveTo>
                  <a:lnTo>
                    <a:pt x="300" y="68"/>
                  </a:lnTo>
                  <a:lnTo>
                    <a:pt x="300" y="66"/>
                  </a:lnTo>
                  <a:lnTo>
                    <a:pt x="292" y="54"/>
                  </a:lnTo>
                  <a:lnTo>
                    <a:pt x="292" y="52"/>
                  </a:lnTo>
                  <a:lnTo>
                    <a:pt x="294" y="32"/>
                  </a:lnTo>
                  <a:lnTo>
                    <a:pt x="292" y="28"/>
                  </a:lnTo>
                  <a:lnTo>
                    <a:pt x="286" y="24"/>
                  </a:lnTo>
                  <a:lnTo>
                    <a:pt x="282" y="24"/>
                  </a:lnTo>
                  <a:lnTo>
                    <a:pt x="274" y="34"/>
                  </a:lnTo>
                  <a:lnTo>
                    <a:pt x="272" y="34"/>
                  </a:lnTo>
                  <a:lnTo>
                    <a:pt x="252" y="44"/>
                  </a:lnTo>
                  <a:lnTo>
                    <a:pt x="250" y="30"/>
                  </a:lnTo>
                  <a:lnTo>
                    <a:pt x="250" y="28"/>
                  </a:lnTo>
                  <a:lnTo>
                    <a:pt x="252" y="22"/>
                  </a:lnTo>
                  <a:lnTo>
                    <a:pt x="250" y="14"/>
                  </a:lnTo>
                  <a:lnTo>
                    <a:pt x="248" y="12"/>
                  </a:lnTo>
                  <a:lnTo>
                    <a:pt x="244" y="20"/>
                  </a:lnTo>
                  <a:lnTo>
                    <a:pt x="218" y="42"/>
                  </a:lnTo>
                  <a:lnTo>
                    <a:pt x="218" y="44"/>
                  </a:lnTo>
                  <a:lnTo>
                    <a:pt x="216" y="44"/>
                  </a:lnTo>
                  <a:lnTo>
                    <a:pt x="214" y="44"/>
                  </a:lnTo>
                  <a:lnTo>
                    <a:pt x="206" y="40"/>
                  </a:lnTo>
                  <a:lnTo>
                    <a:pt x="198" y="32"/>
                  </a:lnTo>
                  <a:lnTo>
                    <a:pt x="184" y="28"/>
                  </a:lnTo>
                  <a:lnTo>
                    <a:pt x="184" y="26"/>
                  </a:lnTo>
                  <a:lnTo>
                    <a:pt x="176" y="20"/>
                  </a:lnTo>
                  <a:lnTo>
                    <a:pt x="150" y="16"/>
                  </a:lnTo>
                  <a:lnTo>
                    <a:pt x="148" y="16"/>
                  </a:lnTo>
                  <a:lnTo>
                    <a:pt x="132" y="6"/>
                  </a:lnTo>
                  <a:lnTo>
                    <a:pt x="132" y="8"/>
                  </a:lnTo>
                  <a:lnTo>
                    <a:pt x="118" y="0"/>
                  </a:lnTo>
                  <a:lnTo>
                    <a:pt x="100" y="0"/>
                  </a:lnTo>
                  <a:lnTo>
                    <a:pt x="94" y="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0" y="32"/>
                  </a:lnTo>
                  <a:lnTo>
                    <a:pt x="70" y="32"/>
                  </a:lnTo>
                  <a:lnTo>
                    <a:pt x="68" y="32"/>
                  </a:lnTo>
                  <a:lnTo>
                    <a:pt x="60" y="24"/>
                  </a:lnTo>
                  <a:lnTo>
                    <a:pt x="44" y="32"/>
                  </a:lnTo>
                  <a:lnTo>
                    <a:pt x="28" y="52"/>
                  </a:lnTo>
                  <a:lnTo>
                    <a:pt x="16" y="86"/>
                  </a:lnTo>
                  <a:lnTo>
                    <a:pt x="20" y="124"/>
                  </a:lnTo>
                  <a:lnTo>
                    <a:pt x="26" y="144"/>
                  </a:lnTo>
                  <a:lnTo>
                    <a:pt x="26" y="148"/>
                  </a:lnTo>
                  <a:lnTo>
                    <a:pt x="24" y="150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18" y="166"/>
                  </a:lnTo>
                  <a:lnTo>
                    <a:pt x="26" y="198"/>
                  </a:lnTo>
                  <a:lnTo>
                    <a:pt x="24" y="200"/>
                  </a:lnTo>
                  <a:lnTo>
                    <a:pt x="8" y="210"/>
                  </a:lnTo>
                  <a:lnTo>
                    <a:pt x="4" y="214"/>
                  </a:lnTo>
                  <a:lnTo>
                    <a:pt x="2" y="218"/>
                  </a:lnTo>
                  <a:lnTo>
                    <a:pt x="0" y="228"/>
                  </a:lnTo>
                  <a:lnTo>
                    <a:pt x="14" y="224"/>
                  </a:lnTo>
                  <a:lnTo>
                    <a:pt x="14" y="222"/>
                  </a:lnTo>
                  <a:lnTo>
                    <a:pt x="16" y="222"/>
                  </a:lnTo>
                  <a:lnTo>
                    <a:pt x="22" y="224"/>
                  </a:lnTo>
                  <a:lnTo>
                    <a:pt x="26" y="226"/>
                  </a:lnTo>
                  <a:lnTo>
                    <a:pt x="30" y="228"/>
                  </a:lnTo>
                  <a:lnTo>
                    <a:pt x="32" y="234"/>
                  </a:lnTo>
                  <a:lnTo>
                    <a:pt x="34" y="252"/>
                  </a:lnTo>
                  <a:lnTo>
                    <a:pt x="32" y="254"/>
                  </a:lnTo>
                  <a:lnTo>
                    <a:pt x="32" y="256"/>
                  </a:lnTo>
                  <a:lnTo>
                    <a:pt x="28" y="260"/>
                  </a:lnTo>
                  <a:lnTo>
                    <a:pt x="28" y="264"/>
                  </a:lnTo>
                  <a:lnTo>
                    <a:pt x="24" y="282"/>
                  </a:lnTo>
                  <a:lnTo>
                    <a:pt x="28" y="290"/>
                  </a:lnTo>
                  <a:lnTo>
                    <a:pt x="32" y="296"/>
                  </a:lnTo>
                  <a:lnTo>
                    <a:pt x="48" y="316"/>
                  </a:lnTo>
                  <a:lnTo>
                    <a:pt x="64" y="304"/>
                  </a:lnTo>
                  <a:lnTo>
                    <a:pt x="76" y="302"/>
                  </a:lnTo>
                  <a:lnTo>
                    <a:pt x="76" y="304"/>
                  </a:lnTo>
                  <a:lnTo>
                    <a:pt x="84" y="306"/>
                  </a:lnTo>
                  <a:lnTo>
                    <a:pt x="88" y="306"/>
                  </a:lnTo>
                  <a:lnTo>
                    <a:pt x="92" y="302"/>
                  </a:lnTo>
                  <a:lnTo>
                    <a:pt x="100" y="292"/>
                  </a:lnTo>
                  <a:lnTo>
                    <a:pt x="98" y="286"/>
                  </a:lnTo>
                  <a:lnTo>
                    <a:pt x="100" y="282"/>
                  </a:lnTo>
                  <a:lnTo>
                    <a:pt x="104" y="280"/>
                  </a:lnTo>
                  <a:lnTo>
                    <a:pt x="124" y="280"/>
                  </a:lnTo>
                  <a:lnTo>
                    <a:pt x="128" y="280"/>
                  </a:lnTo>
                  <a:lnTo>
                    <a:pt x="130" y="280"/>
                  </a:lnTo>
                  <a:lnTo>
                    <a:pt x="134" y="274"/>
                  </a:lnTo>
                  <a:lnTo>
                    <a:pt x="136" y="270"/>
                  </a:lnTo>
                  <a:lnTo>
                    <a:pt x="142" y="270"/>
                  </a:lnTo>
                  <a:lnTo>
                    <a:pt x="146" y="272"/>
                  </a:lnTo>
                  <a:lnTo>
                    <a:pt x="152" y="280"/>
                  </a:lnTo>
                  <a:lnTo>
                    <a:pt x="154" y="284"/>
                  </a:lnTo>
                  <a:lnTo>
                    <a:pt x="156" y="288"/>
                  </a:lnTo>
                  <a:lnTo>
                    <a:pt x="154" y="302"/>
                  </a:lnTo>
                  <a:lnTo>
                    <a:pt x="156" y="304"/>
                  </a:lnTo>
                  <a:lnTo>
                    <a:pt x="162" y="310"/>
                  </a:lnTo>
                  <a:lnTo>
                    <a:pt x="164" y="316"/>
                  </a:lnTo>
                  <a:lnTo>
                    <a:pt x="162" y="330"/>
                  </a:lnTo>
                  <a:lnTo>
                    <a:pt x="158" y="340"/>
                  </a:lnTo>
                  <a:lnTo>
                    <a:pt x="154" y="344"/>
                  </a:lnTo>
                  <a:lnTo>
                    <a:pt x="142" y="370"/>
                  </a:lnTo>
                  <a:lnTo>
                    <a:pt x="146" y="372"/>
                  </a:lnTo>
                  <a:lnTo>
                    <a:pt x="164" y="372"/>
                  </a:lnTo>
                  <a:lnTo>
                    <a:pt x="168" y="374"/>
                  </a:lnTo>
                  <a:lnTo>
                    <a:pt x="168" y="376"/>
                  </a:lnTo>
                  <a:lnTo>
                    <a:pt x="164" y="388"/>
                  </a:lnTo>
                  <a:lnTo>
                    <a:pt x="164" y="394"/>
                  </a:lnTo>
                  <a:lnTo>
                    <a:pt x="172" y="398"/>
                  </a:lnTo>
                  <a:lnTo>
                    <a:pt x="176" y="400"/>
                  </a:lnTo>
                  <a:lnTo>
                    <a:pt x="178" y="398"/>
                  </a:lnTo>
                  <a:lnTo>
                    <a:pt x="188" y="394"/>
                  </a:lnTo>
                  <a:lnTo>
                    <a:pt x="194" y="392"/>
                  </a:lnTo>
                  <a:lnTo>
                    <a:pt x="204" y="392"/>
                  </a:lnTo>
                  <a:lnTo>
                    <a:pt x="216" y="380"/>
                  </a:lnTo>
                  <a:lnTo>
                    <a:pt x="216" y="366"/>
                  </a:lnTo>
                  <a:lnTo>
                    <a:pt x="216" y="360"/>
                  </a:lnTo>
                  <a:lnTo>
                    <a:pt x="216" y="356"/>
                  </a:lnTo>
                  <a:lnTo>
                    <a:pt x="220" y="354"/>
                  </a:lnTo>
                  <a:lnTo>
                    <a:pt x="224" y="354"/>
                  </a:lnTo>
                  <a:lnTo>
                    <a:pt x="230" y="356"/>
                  </a:lnTo>
                  <a:lnTo>
                    <a:pt x="236" y="360"/>
                  </a:lnTo>
                  <a:lnTo>
                    <a:pt x="256" y="372"/>
                  </a:lnTo>
                  <a:lnTo>
                    <a:pt x="264" y="376"/>
                  </a:lnTo>
                  <a:lnTo>
                    <a:pt x="270" y="378"/>
                  </a:lnTo>
                  <a:lnTo>
                    <a:pt x="270" y="376"/>
                  </a:lnTo>
                  <a:lnTo>
                    <a:pt x="270" y="370"/>
                  </a:lnTo>
                  <a:lnTo>
                    <a:pt x="266" y="360"/>
                  </a:lnTo>
                  <a:lnTo>
                    <a:pt x="256" y="344"/>
                  </a:lnTo>
                  <a:lnTo>
                    <a:pt x="256" y="342"/>
                  </a:lnTo>
                  <a:lnTo>
                    <a:pt x="256" y="340"/>
                  </a:lnTo>
                  <a:lnTo>
                    <a:pt x="264" y="332"/>
                  </a:lnTo>
                  <a:lnTo>
                    <a:pt x="274" y="326"/>
                  </a:lnTo>
                  <a:lnTo>
                    <a:pt x="282" y="324"/>
                  </a:lnTo>
                  <a:lnTo>
                    <a:pt x="292" y="326"/>
                  </a:lnTo>
                  <a:lnTo>
                    <a:pt x="320" y="340"/>
                  </a:lnTo>
                  <a:lnTo>
                    <a:pt x="332" y="332"/>
                  </a:lnTo>
                  <a:lnTo>
                    <a:pt x="334" y="332"/>
                  </a:lnTo>
                  <a:lnTo>
                    <a:pt x="334" y="330"/>
                  </a:lnTo>
                  <a:lnTo>
                    <a:pt x="332" y="328"/>
                  </a:lnTo>
                  <a:lnTo>
                    <a:pt x="334" y="326"/>
                  </a:lnTo>
                  <a:lnTo>
                    <a:pt x="340" y="314"/>
                  </a:lnTo>
                  <a:lnTo>
                    <a:pt x="344" y="304"/>
                  </a:lnTo>
                  <a:lnTo>
                    <a:pt x="344" y="298"/>
                  </a:lnTo>
                  <a:lnTo>
                    <a:pt x="344" y="292"/>
                  </a:lnTo>
                  <a:lnTo>
                    <a:pt x="338" y="286"/>
                  </a:lnTo>
                  <a:lnTo>
                    <a:pt x="334" y="284"/>
                  </a:lnTo>
                  <a:lnTo>
                    <a:pt x="332" y="284"/>
                  </a:lnTo>
                  <a:lnTo>
                    <a:pt x="330" y="276"/>
                  </a:lnTo>
                  <a:lnTo>
                    <a:pt x="332" y="276"/>
                  </a:lnTo>
                  <a:lnTo>
                    <a:pt x="338" y="272"/>
                  </a:lnTo>
                  <a:lnTo>
                    <a:pt x="340" y="268"/>
                  </a:lnTo>
                  <a:lnTo>
                    <a:pt x="338" y="264"/>
                  </a:lnTo>
                  <a:lnTo>
                    <a:pt x="326" y="252"/>
                  </a:lnTo>
                  <a:lnTo>
                    <a:pt x="326" y="250"/>
                  </a:lnTo>
                  <a:lnTo>
                    <a:pt x="320" y="232"/>
                  </a:lnTo>
                  <a:lnTo>
                    <a:pt x="316" y="214"/>
                  </a:lnTo>
                  <a:lnTo>
                    <a:pt x="316" y="196"/>
                  </a:lnTo>
                  <a:lnTo>
                    <a:pt x="316" y="188"/>
                  </a:lnTo>
                  <a:lnTo>
                    <a:pt x="308" y="196"/>
                  </a:lnTo>
                  <a:lnTo>
                    <a:pt x="302" y="204"/>
                  </a:lnTo>
                  <a:lnTo>
                    <a:pt x="300" y="170"/>
                  </a:lnTo>
                  <a:lnTo>
                    <a:pt x="300" y="168"/>
                  </a:lnTo>
                  <a:lnTo>
                    <a:pt x="322" y="138"/>
                  </a:lnTo>
                  <a:lnTo>
                    <a:pt x="334" y="124"/>
                  </a:lnTo>
                  <a:lnTo>
                    <a:pt x="326" y="100"/>
                  </a:lnTo>
                  <a:lnTo>
                    <a:pt x="322" y="76"/>
                  </a:lnTo>
                  <a:lnTo>
                    <a:pt x="308" y="70"/>
                  </a:lnTo>
                  <a:lnTo>
                    <a:pt x="300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9" name="湖北"/>
            <p:cNvSpPr>
              <a:spLocks/>
            </p:cNvSpPr>
            <p:nvPr/>
          </p:nvSpPr>
          <p:spPr bwMode="auto">
            <a:xfrm>
              <a:off x="4937211" y="4090200"/>
              <a:ext cx="873644" cy="547818"/>
            </a:xfrm>
            <a:custGeom>
              <a:avLst/>
              <a:gdLst>
                <a:gd name="T0" fmla="*/ 2147483646 w 488"/>
                <a:gd name="T1" fmla="*/ 2147483646 h 306"/>
                <a:gd name="T2" fmla="*/ 2147483646 w 488"/>
                <a:gd name="T3" fmla="*/ 2147483646 h 306"/>
                <a:gd name="T4" fmla="*/ 2147483646 w 488"/>
                <a:gd name="T5" fmla="*/ 2147483646 h 306"/>
                <a:gd name="T6" fmla="*/ 2147483646 w 488"/>
                <a:gd name="T7" fmla="*/ 2147483646 h 306"/>
                <a:gd name="T8" fmla="*/ 2147483646 w 488"/>
                <a:gd name="T9" fmla="*/ 2147483646 h 306"/>
                <a:gd name="T10" fmla="*/ 2147483646 w 488"/>
                <a:gd name="T11" fmla="*/ 2147483646 h 306"/>
                <a:gd name="T12" fmla="*/ 2147483646 w 488"/>
                <a:gd name="T13" fmla="*/ 2147483646 h 306"/>
                <a:gd name="T14" fmla="*/ 2147483646 w 488"/>
                <a:gd name="T15" fmla="*/ 2147483646 h 306"/>
                <a:gd name="T16" fmla="*/ 2147483646 w 488"/>
                <a:gd name="T17" fmla="*/ 2147483646 h 306"/>
                <a:gd name="T18" fmla="*/ 2147483646 w 488"/>
                <a:gd name="T19" fmla="*/ 2147483646 h 306"/>
                <a:gd name="T20" fmla="*/ 2147483646 w 488"/>
                <a:gd name="T21" fmla="*/ 2147483646 h 306"/>
                <a:gd name="T22" fmla="*/ 2147483646 w 488"/>
                <a:gd name="T23" fmla="*/ 2147483646 h 306"/>
                <a:gd name="T24" fmla="*/ 2147483646 w 488"/>
                <a:gd name="T25" fmla="*/ 2147483646 h 306"/>
                <a:gd name="T26" fmla="*/ 2147483646 w 488"/>
                <a:gd name="T27" fmla="*/ 2147483646 h 306"/>
                <a:gd name="T28" fmla="*/ 2147483646 w 488"/>
                <a:gd name="T29" fmla="*/ 2147483646 h 306"/>
                <a:gd name="T30" fmla="*/ 2147483646 w 488"/>
                <a:gd name="T31" fmla="*/ 2147483646 h 306"/>
                <a:gd name="T32" fmla="*/ 2147483646 w 488"/>
                <a:gd name="T33" fmla="*/ 2147483646 h 306"/>
                <a:gd name="T34" fmla="*/ 2147483646 w 488"/>
                <a:gd name="T35" fmla="*/ 2147483646 h 306"/>
                <a:gd name="T36" fmla="*/ 2147483646 w 488"/>
                <a:gd name="T37" fmla="*/ 2147483646 h 306"/>
                <a:gd name="T38" fmla="*/ 2147483646 w 488"/>
                <a:gd name="T39" fmla="*/ 2147483646 h 306"/>
                <a:gd name="T40" fmla="*/ 2147483646 w 488"/>
                <a:gd name="T41" fmla="*/ 2147483646 h 306"/>
                <a:gd name="T42" fmla="*/ 2147483646 w 488"/>
                <a:gd name="T43" fmla="*/ 2147483646 h 306"/>
                <a:gd name="T44" fmla="*/ 2147483646 w 488"/>
                <a:gd name="T45" fmla="*/ 2147483646 h 306"/>
                <a:gd name="T46" fmla="*/ 2147483646 w 488"/>
                <a:gd name="T47" fmla="*/ 2147483646 h 306"/>
                <a:gd name="T48" fmla="*/ 2147483646 w 488"/>
                <a:gd name="T49" fmla="*/ 2147483646 h 306"/>
                <a:gd name="T50" fmla="*/ 2147483646 w 488"/>
                <a:gd name="T51" fmla="*/ 2147483646 h 306"/>
                <a:gd name="T52" fmla="*/ 2147483646 w 488"/>
                <a:gd name="T53" fmla="*/ 2147483646 h 306"/>
                <a:gd name="T54" fmla="*/ 2147483646 w 488"/>
                <a:gd name="T55" fmla="*/ 2147483646 h 306"/>
                <a:gd name="T56" fmla="*/ 2147483646 w 488"/>
                <a:gd name="T57" fmla="*/ 2147483646 h 306"/>
                <a:gd name="T58" fmla="*/ 2147483646 w 488"/>
                <a:gd name="T59" fmla="*/ 2147483646 h 306"/>
                <a:gd name="T60" fmla="*/ 2147483646 w 488"/>
                <a:gd name="T61" fmla="*/ 2147483646 h 306"/>
                <a:gd name="T62" fmla="*/ 2147483646 w 488"/>
                <a:gd name="T63" fmla="*/ 2147483646 h 306"/>
                <a:gd name="T64" fmla="*/ 2147483646 w 488"/>
                <a:gd name="T65" fmla="*/ 2147483646 h 306"/>
                <a:gd name="T66" fmla="*/ 2147483646 w 488"/>
                <a:gd name="T67" fmla="*/ 2147483646 h 306"/>
                <a:gd name="T68" fmla="*/ 2147483646 w 488"/>
                <a:gd name="T69" fmla="*/ 2147483646 h 306"/>
                <a:gd name="T70" fmla="*/ 2147483646 w 488"/>
                <a:gd name="T71" fmla="*/ 2147483646 h 306"/>
                <a:gd name="T72" fmla="*/ 2147483646 w 488"/>
                <a:gd name="T73" fmla="*/ 2147483646 h 306"/>
                <a:gd name="T74" fmla="*/ 2147483646 w 488"/>
                <a:gd name="T75" fmla="*/ 2147483646 h 306"/>
                <a:gd name="T76" fmla="*/ 2147483646 w 488"/>
                <a:gd name="T77" fmla="*/ 2147483646 h 306"/>
                <a:gd name="T78" fmla="*/ 2147483646 w 488"/>
                <a:gd name="T79" fmla="*/ 2147483646 h 306"/>
                <a:gd name="T80" fmla="*/ 2147483646 w 488"/>
                <a:gd name="T81" fmla="*/ 2147483646 h 306"/>
                <a:gd name="T82" fmla="*/ 2147483646 w 488"/>
                <a:gd name="T83" fmla="*/ 2147483646 h 306"/>
                <a:gd name="T84" fmla="*/ 2147483646 w 488"/>
                <a:gd name="T85" fmla="*/ 2147483646 h 306"/>
                <a:gd name="T86" fmla="*/ 2147483646 w 488"/>
                <a:gd name="T87" fmla="*/ 2147483646 h 306"/>
                <a:gd name="T88" fmla="*/ 2147483646 w 488"/>
                <a:gd name="T89" fmla="*/ 2147483646 h 306"/>
                <a:gd name="T90" fmla="*/ 2147483646 w 488"/>
                <a:gd name="T91" fmla="*/ 2147483646 h 306"/>
                <a:gd name="T92" fmla="*/ 2147483646 w 488"/>
                <a:gd name="T93" fmla="*/ 2147483646 h 306"/>
                <a:gd name="T94" fmla="*/ 2147483646 w 488"/>
                <a:gd name="T95" fmla="*/ 2147483646 h 306"/>
                <a:gd name="T96" fmla="*/ 2147483646 w 488"/>
                <a:gd name="T97" fmla="*/ 2147483646 h 306"/>
                <a:gd name="T98" fmla="*/ 2147483646 w 488"/>
                <a:gd name="T99" fmla="*/ 2147483646 h 306"/>
                <a:gd name="T100" fmla="*/ 2147483646 w 488"/>
                <a:gd name="T101" fmla="*/ 2147483646 h 306"/>
                <a:gd name="T102" fmla="*/ 2147483646 w 488"/>
                <a:gd name="T103" fmla="*/ 2147483646 h 306"/>
                <a:gd name="T104" fmla="*/ 2147483646 w 488"/>
                <a:gd name="T105" fmla="*/ 2147483646 h 306"/>
                <a:gd name="T106" fmla="*/ 2147483646 w 488"/>
                <a:gd name="T107" fmla="*/ 2147483646 h 306"/>
                <a:gd name="T108" fmla="*/ 2147483646 w 488"/>
                <a:gd name="T109" fmla="*/ 2147483646 h 306"/>
                <a:gd name="T110" fmla="*/ 2147483646 w 488"/>
                <a:gd name="T111" fmla="*/ 2147483646 h 306"/>
                <a:gd name="T112" fmla="*/ 2147483646 w 488"/>
                <a:gd name="T113" fmla="*/ 2147483646 h 306"/>
                <a:gd name="T114" fmla="*/ 2147483646 w 488"/>
                <a:gd name="T115" fmla="*/ 2147483646 h 30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88" h="306">
                  <a:moveTo>
                    <a:pt x="62" y="2"/>
                  </a:moveTo>
                  <a:lnTo>
                    <a:pt x="60" y="4"/>
                  </a:lnTo>
                  <a:lnTo>
                    <a:pt x="64" y="10"/>
                  </a:lnTo>
                  <a:lnTo>
                    <a:pt x="86" y="24"/>
                  </a:lnTo>
                  <a:lnTo>
                    <a:pt x="100" y="38"/>
                  </a:lnTo>
                  <a:lnTo>
                    <a:pt x="98" y="40"/>
                  </a:lnTo>
                  <a:lnTo>
                    <a:pt x="90" y="50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74" y="52"/>
                  </a:lnTo>
                  <a:lnTo>
                    <a:pt x="66" y="54"/>
                  </a:lnTo>
                  <a:lnTo>
                    <a:pt x="60" y="58"/>
                  </a:lnTo>
                  <a:lnTo>
                    <a:pt x="64" y="66"/>
                  </a:lnTo>
                  <a:lnTo>
                    <a:pt x="64" y="74"/>
                  </a:lnTo>
                  <a:lnTo>
                    <a:pt x="72" y="86"/>
                  </a:lnTo>
                  <a:lnTo>
                    <a:pt x="72" y="108"/>
                  </a:lnTo>
                  <a:lnTo>
                    <a:pt x="78" y="110"/>
                  </a:lnTo>
                  <a:lnTo>
                    <a:pt x="88" y="114"/>
                  </a:lnTo>
                  <a:lnTo>
                    <a:pt x="90" y="114"/>
                  </a:lnTo>
                  <a:lnTo>
                    <a:pt x="92" y="116"/>
                  </a:lnTo>
                  <a:lnTo>
                    <a:pt x="102" y="130"/>
                  </a:lnTo>
                  <a:lnTo>
                    <a:pt x="108" y="146"/>
                  </a:lnTo>
                  <a:lnTo>
                    <a:pt x="108" y="156"/>
                  </a:lnTo>
                  <a:lnTo>
                    <a:pt x="106" y="164"/>
                  </a:lnTo>
                  <a:lnTo>
                    <a:pt x="104" y="170"/>
                  </a:lnTo>
                  <a:lnTo>
                    <a:pt x="94" y="178"/>
                  </a:lnTo>
                  <a:lnTo>
                    <a:pt x="80" y="184"/>
                  </a:lnTo>
                  <a:lnTo>
                    <a:pt x="54" y="200"/>
                  </a:lnTo>
                  <a:lnTo>
                    <a:pt x="52" y="200"/>
                  </a:lnTo>
                  <a:lnTo>
                    <a:pt x="4" y="204"/>
                  </a:lnTo>
                  <a:lnTo>
                    <a:pt x="0" y="216"/>
                  </a:lnTo>
                  <a:lnTo>
                    <a:pt x="8" y="232"/>
                  </a:lnTo>
                  <a:lnTo>
                    <a:pt x="8" y="234"/>
                  </a:lnTo>
                  <a:lnTo>
                    <a:pt x="12" y="254"/>
                  </a:lnTo>
                  <a:lnTo>
                    <a:pt x="38" y="286"/>
                  </a:lnTo>
                  <a:lnTo>
                    <a:pt x="40" y="286"/>
                  </a:lnTo>
                  <a:lnTo>
                    <a:pt x="50" y="306"/>
                  </a:lnTo>
                  <a:lnTo>
                    <a:pt x="52" y="302"/>
                  </a:lnTo>
                  <a:lnTo>
                    <a:pt x="60" y="278"/>
                  </a:lnTo>
                  <a:lnTo>
                    <a:pt x="60" y="276"/>
                  </a:lnTo>
                  <a:lnTo>
                    <a:pt x="76" y="256"/>
                  </a:lnTo>
                  <a:lnTo>
                    <a:pt x="78" y="254"/>
                  </a:lnTo>
                  <a:lnTo>
                    <a:pt x="98" y="246"/>
                  </a:lnTo>
                  <a:lnTo>
                    <a:pt x="100" y="246"/>
                  </a:lnTo>
                  <a:lnTo>
                    <a:pt x="112" y="254"/>
                  </a:lnTo>
                  <a:lnTo>
                    <a:pt x="128" y="252"/>
                  </a:lnTo>
                  <a:lnTo>
                    <a:pt x="124" y="224"/>
                  </a:lnTo>
                  <a:lnTo>
                    <a:pt x="126" y="222"/>
                  </a:lnTo>
                  <a:lnTo>
                    <a:pt x="142" y="222"/>
                  </a:lnTo>
                  <a:lnTo>
                    <a:pt x="158" y="222"/>
                  </a:lnTo>
                  <a:lnTo>
                    <a:pt x="160" y="222"/>
                  </a:lnTo>
                  <a:lnTo>
                    <a:pt x="192" y="238"/>
                  </a:lnTo>
                  <a:lnTo>
                    <a:pt x="218" y="242"/>
                  </a:lnTo>
                  <a:lnTo>
                    <a:pt x="220" y="242"/>
                  </a:lnTo>
                  <a:lnTo>
                    <a:pt x="228" y="250"/>
                  </a:lnTo>
                  <a:lnTo>
                    <a:pt x="242" y="254"/>
                  </a:lnTo>
                  <a:lnTo>
                    <a:pt x="250" y="262"/>
                  </a:lnTo>
                  <a:lnTo>
                    <a:pt x="254" y="264"/>
                  </a:lnTo>
                  <a:lnTo>
                    <a:pt x="264" y="256"/>
                  </a:lnTo>
                  <a:lnTo>
                    <a:pt x="264" y="254"/>
                  </a:lnTo>
                  <a:lnTo>
                    <a:pt x="276" y="244"/>
                  </a:lnTo>
                  <a:lnTo>
                    <a:pt x="284" y="230"/>
                  </a:lnTo>
                  <a:lnTo>
                    <a:pt x="296" y="238"/>
                  </a:lnTo>
                  <a:lnTo>
                    <a:pt x="296" y="240"/>
                  </a:lnTo>
                  <a:lnTo>
                    <a:pt x="300" y="250"/>
                  </a:lnTo>
                  <a:lnTo>
                    <a:pt x="300" y="252"/>
                  </a:lnTo>
                  <a:lnTo>
                    <a:pt x="298" y="258"/>
                  </a:lnTo>
                  <a:lnTo>
                    <a:pt x="300" y="260"/>
                  </a:lnTo>
                  <a:lnTo>
                    <a:pt x="308" y="256"/>
                  </a:lnTo>
                  <a:lnTo>
                    <a:pt x="318" y="246"/>
                  </a:lnTo>
                  <a:lnTo>
                    <a:pt x="328" y="246"/>
                  </a:lnTo>
                  <a:lnTo>
                    <a:pt x="330" y="246"/>
                  </a:lnTo>
                  <a:lnTo>
                    <a:pt x="336" y="250"/>
                  </a:lnTo>
                  <a:lnTo>
                    <a:pt x="342" y="258"/>
                  </a:lnTo>
                  <a:lnTo>
                    <a:pt x="342" y="260"/>
                  </a:lnTo>
                  <a:lnTo>
                    <a:pt x="342" y="264"/>
                  </a:lnTo>
                  <a:lnTo>
                    <a:pt x="340" y="282"/>
                  </a:lnTo>
                  <a:lnTo>
                    <a:pt x="346" y="290"/>
                  </a:lnTo>
                  <a:lnTo>
                    <a:pt x="348" y="290"/>
                  </a:lnTo>
                  <a:lnTo>
                    <a:pt x="360" y="278"/>
                  </a:lnTo>
                  <a:lnTo>
                    <a:pt x="372" y="268"/>
                  </a:lnTo>
                  <a:lnTo>
                    <a:pt x="380" y="262"/>
                  </a:lnTo>
                  <a:lnTo>
                    <a:pt x="388" y="260"/>
                  </a:lnTo>
                  <a:lnTo>
                    <a:pt x="408" y="260"/>
                  </a:lnTo>
                  <a:lnTo>
                    <a:pt x="414" y="250"/>
                  </a:lnTo>
                  <a:lnTo>
                    <a:pt x="430" y="242"/>
                  </a:lnTo>
                  <a:lnTo>
                    <a:pt x="432" y="242"/>
                  </a:lnTo>
                  <a:lnTo>
                    <a:pt x="452" y="240"/>
                  </a:lnTo>
                  <a:lnTo>
                    <a:pt x="474" y="228"/>
                  </a:lnTo>
                  <a:lnTo>
                    <a:pt x="488" y="228"/>
                  </a:lnTo>
                  <a:lnTo>
                    <a:pt x="484" y="222"/>
                  </a:lnTo>
                  <a:lnTo>
                    <a:pt x="486" y="220"/>
                  </a:lnTo>
                  <a:lnTo>
                    <a:pt x="488" y="216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58" y="150"/>
                  </a:lnTo>
                  <a:lnTo>
                    <a:pt x="472" y="134"/>
                  </a:lnTo>
                  <a:lnTo>
                    <a:pt x="468" y="130"/>
                  </a:lnTo>
                  <a:lnTo>
                    <a:pt x="446" y="126"/>
                  </a:lnTo>
                  <a:lnTo>
                    <a:pt x="444" y="126"/>
                  </a:lnTo>
                  <a:lnTo>
                    <a:pt x="444" y="124"/>
                  </a:lnTo>
                  <a:lnTo>
                    <a:pt x="430" y="110"/>
                  </a:lnTo>
                  <a:lnTo>
                    <a:pt x="430" y="106"/>
                  </a:lnTo>
                  <a:lnTo>
                    <a:pt x="428" y="108"/>
                  </a:lnTo>
                  <a:lnTo>
                    <a:pt x="416" y="100"/>
                  </a:lnTo>
                  <a:lnTo>
                    <a:pt x="408" y="108"/>
                  </a:lnTo>
                  <a:lnTo>
                    <a:pt x="400" y="114"/>
                  </a:lnTo>
                  <a:lnTo>
                    <a:pt x="394" y="114"/>
                  </a:lnTo>
                  <a:lnTo>
                    <a:pt x="388" y="110"/>
                  </a:lnTo>
                  <a:lnTo>
                    <a:pt x="382" y="104"/>
                  </a:lnTo>
                  <a:lnTo>
                    <a:pt x="372" y="9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2" y="90"/>
                  </a:lnTo>
                  <a:lnTo>
                    <a:pt x="334" y="94"/>
                  </a:lnTo>
                  <a:lnTo>
                    <a:pt x="328" y="94"/>
                  </a:lnTo>
                  <a:lnTo>
                    <a:pt x="324" y="94"/>
                  </a:lnTo>
                  <a:lnTo>
                    <a:pt x="322" y="90"/>
                  </a:lnTo>
                  <a:lnTo>
                    <a:pt x="320" y="84"/>
                  </a:lnTo>
                  <a:lnTo>
                    <a:pt x="320" y="70"/>
                  </a:lnTo>
                  <a:lnTo>
                    <a:pt x="322" y="60"/>
                  </a:lnTo>
                  <a:lnTo>
                    <a:pt x="320" y="54"/>
                  </a:lnTo>
                  <a:lnTo>
                    <a:pt x="216" y="50"/>
                  </a:lnTo>
                  <a:lnTo>
                    <a:pt x="202" y="44"/>
                  </a:lnTo>
                  <a:lnTo>
                    <a:pt x="194" y="38"/>
                  </a:lnTo>
                  <a:lnTo>
                    <a:pt x="178" y="34"/>
                  </a:lnTo>
                  <a:lnTo>
                    <a:pt x="172" y="30"/>
                  </a:lnTo>
                  <a:lnTo>
                    <a:pt x="164" y="24"/>
                  </a:lnTo>
                  <a:lnTo>
                    <a:pt x="144" y="0"/>
                  </a:lnTo>
                  <a:lnTo>
                    <a:pt x="132" y="10"/>
                  </a:lnTo>
                  <a:lnTo>
                    <a:pt x="116" y="4"/>
                  </a:lnTo>
                  <a:lnTo>
                    <a:pt x="74" y="6"/>
                  </a:lnTo>
                  <a:lnTo>
                    <a:pt x="6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0" name="广东"/>
            <p:cNvSpPr>
              <a:spLocks/>
            </p:cNvSpPr>
            <p:nvPr/>
          </p:nvSpPr>
          <p:spPr bwMode="auto">
            <a:xfrm>
              <a:off x="5130559" y="5096322"/>
              <a:ext cx="909449" cy="719682"/>
            </a:xfrm>
            <a:custGeom>
              <a:avLst/>
              <a:gdLst>
                <a:gd name="T0" fmla="*/ 2147483646 w 508"/>
                <a:gd name="T1" fmla="*/ 2147483646 h 402"/>
                <a:gd name="T2" fmla="*/ 2147483646 w 508"/>
                <a:gd name="T3" fmla="*/ 2147483646 h 402"/>
                <a:gd name="T4" fmla="*/ 2147483646 w 508"/>
                <a:gd name="T5" fmla="*/ 2147483646 h 402"/>
                <a:gd name="T6" fmla="*/ 2147483646 w 508"/>
                <a:gd name="T7" fmla="*/ 2147483646 h 402"/>
                <a:gd name="T8" fmla="*/ 2147483646 w 508"/>
                <a:gd name="T9" fmla="*/ 2147483646 h 402"/>
                <a:gd name="T10" fmla="*/ 2147483646 w 508"/>
                <a:gd name="T11" fmla="*/ 2147483646 h 402"/>
                <a:gd name="T12" fmla="*/ 2147483646 w 508"/>
                <a:gd name="T13" fmla="*/ 2147483646 h 402"/>
                <a:gd name="T14" fmla="*/ 2147483646 w 508"/>
                <a:gd name="T15" fmla="*/ 2147483646 h 402"/>
                <a:gd name="T16" fmla="*/ 2147483646 w 508"/>
                <a:gd name="T17" fmla="*/ 2147483646 h 402"/>
                <a:gd name="T18" fmla="*/ 2147483646 w 508"/>
                <a:gd name="T19" fmla="*/ 2147483646 h 402"/>
                <a:gd name="T20" fmla="*/ 2147483646 w 508"/>
                <a:gd name="T21" fmla="*/ 2147483646 h 402"/>
                <a:gd name="T22" fmla="*/ 2147483646 w 508"/>
                <a:gd name="T23" fmla="*/ 2147483646 h 402"/>
                <a:gd name="T24" fmla="*/ 2147483646 w 508"/>
                <a:gd name="T25" fmla="*/ 2147483646 h 402"/>
                <a:gd name="T26" fmla="*/ 2147483646 w 508"/>
                <a:gd name="T27" fmla="*/ 2147483646 h 402"/>
                <a:gd name="T28" fmla="*/ 2147483646 w 508"/>
                <a:gd name="T29" fmla="*/ 2147483646 h 402"/>
                <a:gd name="T30" fmla="*/ 2147483646 w 508"/>
                <a:gd name="T31" fmla="*/ 2147483646 h 402"/>
                <a:gd name="T32" fmla="*/ 2147483646 w 508"/>
                <a:gd name="T33" fmla="*/ 2147483646 h 402"/>
                <a:gd name="T34" fmla="*/ 2147483646 w 508"/>
                <a:gd name="T35" fmla="*/ 2147483646 h 402"/>
                <a:gd name="T36" fmla="*/ 2147483646 w 508"/>
                <a:gd name="T37" fmla="*/ 2147483646 h 402"/>
                <a:gd name="T38" fmla="*/ 2147483646 w 508"/>
                <a:gd name="T39" fmla="*/ 2147483646 h 402"/>
                <a:gd name="T40" fmla="*/ 2147483646 w 508"/>
                <a:gd name="T41" fmla="*/ 2147483646 h 402"/>
                <a:gd name="T42" fmla="*/ 2147483646 w 508"/>
                <a:gd name="T43" fmla="*/ 2147483646 h 402"/>
                <a:gd name="T44" fmla="*/ 2147483646 w 508"/>
                <a:gd name="T45" fmla="*/ 2147483646 h 402"/>
                <a:gd name="T46" fmla="*/ 2147483646 w 508"/>
                <a:gd name="T47" fmla="*/ 2147483646 h 402"/>
                <a:gd name="T48" fmla="*/ 2147483646 w 508"/>
                <a:gd name="T49" fmla="*/ 2147483646 h 402"/>
                <a:gd name="T50" fmla="*/ 2147483646 w 508"/>
                <a:gd name="T51" fmla="*/ 2147483646 h 402"/>
                <a:gd name="T52" fmla="*/ 2147483646 w 508"/>
                <a:gd name="T53" fmla="*/ 2147483646 h 402"/>
                <a:gd name="T54" fmla="*/ 2147483646 w 508"/>
                <a:gd name="T55" fmla="*/ 2147483646 h 402"/>
                <a:gd name="T56" fmla="*/ 2147483646 w 508"/>
                <a:gd name="T57" fmla="*/ 2147483646 h 402"/>
                <a:gd name="T58" fmla="*/ 2147483646 w 508"/>
                <a:gd name="T59" fmla="*/ 2147483646 h 402"/>
                <a:gd name="T60" fmla="*/ 2147483646 w 508"/>
                <a:gd name="T61" fmla="*/ 2147483646 h 402"/>
                <a:gd name="T62" fmla="*/ 2147483646 w 508"/>
                <a:gd name="T63" fmla="*/ 2147483646 h 402"/>
                <a:gd name="T64" fmla="*/ 2147483646 w 508"/>
                <a:gd name="T65" fmla="*/ 2147483646 h 402"/>
                <a:gd name="T66" fmla="*/ 2147483646 w 508"/>
                <a:gd name="T67" fmla="*/ 2147483646 h 402"/>
                <a:gd name="T68" fmla="*/ 2147483646 w 508"/>
                <a:gd name="T69" fmla="*/ 2147483646 h 402"/>
                <a:gd name="T70" fmla="*/ 2147483646 w 508"/>
                <a:gd name="T71" fmla="*/ 2147483646 h 402"/>
                <a:gd name="T72" fmla="*/ 2147483646 w 508"/>
                <a:gd name="T73" fmla="*/ 2147483646 h 402"/>
                <a:gd name="T74" fmla="*/ 2147483646 w 508"/>
                <a:gd name="T75" fmla="*/ 2147483646 h 402"/>
                <a:gd name="T76" fmla="*/ 2147483646 w 508"/>
                <a:gd name="T77" fmla="*/ 2147483646 h 402"/>
                <a:gd name="T78" fmla="*/ 2147483646 w 508"/>
                <a:gd name="T79" fmla="*/ 2147483646 h 402"/>
                <a:gd name="T80" fmla="*/ 2147483646 w 508"/>
                <a:gd name="T81" fmla="*/ 2147483646 h 402"/>
                <a:gd name="T82" fmla="*/ 2147483646 w 508"/>
                <a:gd name="T83" fmla="*/ 2147483646 h 402"/>
                <a:gd name="T84" fmla="*/ 2147483646 w 508"/>
                <a:gd name="T85" fmla="*/ 2147483646 h 402"/>
                <a:gd name="T86" fmla="*/ 2147483646 w 508"/>
                <a:gd name="T87" fmla="*/ 2147483646 h 402"/>
                <a:gd name="T88" fmla="*/ 2147483646 w 508"/>
                <a:gd name="T89" fmla="*/ 2147483646 h 402"/>
                <a:gd name="T90" fmla="*/ 2147483646 w 508"/>
                <a:gd name="T91" fmla="*/ 2147483646 h 402"/>
                <a:gd name="T92" fmla="*/ 2147483646 w 508"/>
                <a:gd name="T93" fmla="*/ 2147483646 h 402"/>
                <a:gd name="T94" fmla="*/ 2147483646 w 508"/>
                <a:gd name="T95" fmla="*/ 2147483646 h 402"/>
                <a:gd name="T96" fmla="*/ 2147483646 w 508"/>
                <a:gd name="T97" fmla="*/ 2147483646 h 402"/>
                <a:gd name="T98" fmla="*/ 2147483646 w 508"/>
                <a:gd name="T99" fmla="*/ 2147483646 h 402"/>
                <a:gd name="T100" fmla="*/ 2147483646 w 508"/>
                <a:gd name="T101" fmla="*/ 2147483646 h 40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508" h="402">
                  <a:moveTo>
                    <a:pt x="476" y="138"/>
                  </a:moveTo>
                  <a:lnTo>
                    <a:pt x="476" y="138"/>
                  </a:lnTo>
                  <a:lnTo>
                    <a:pt x="484" y="134"/>
                  </a:lnTo>
                  <a:lnTo>
                    <a:pt x="488" y="130"/>
                  </a:lnTo>
                  <a:lnTo>
                    <a:pt x="488" y="128"/>
                  </a:lnTo>
                  <a:lnTo>
                    <a:pt x="490" y="126"/>
                  </a:lnTo>
                  <a:lnTo>
                    <a:pt x="492" y="126"/>
                  </a:lnTo>
                  <a:lnTo>
                    <a:pt x="508" y="126"/>
                  </a:lnTo>
                  <a:lnTo>
                    <a:pt x="508" y="116"/>
                  </a:lnTo>
                  <a:lnTo>
                    <a:pt x="502" y="114"/>
                  </a:lnTo>
                  <a:lnTo>
                    <a:pt x="496" y="110"/>
                  </a:lnTo>
                  <a:lnTo>
                    <a:pt x="472" y="88"/>
                  </a:lnTo>
                  <a:lnTo>
                    <a:pt x="460" y="58"/>
                  </a:lnTo>
                  <a:lnTo>
                    <a:pt x="446" y="44"/>
                  </a:lnTo>
                  <a:lnTo>
                    <a:pt x="424" y="42"/>
                  </a:lnTo>
                  <a:lnTo>
                    <a:pt x="406" y="44"/>
                  </a:lnTo>
                  <a:lnTo>
                    <a:pt x="402" y="44"/>
                  </a:lnTo>
                  <a:lnTo>
                    <a:pt x="404" y="54"/>
                  </a:lnTo>
                  <a:lnTo>
                    <a:pt x="404" y="56"/>
                  </a:lnTo>
                  <a:lnTo>
                    <a:pt x="404" y="58"/>
                  </a:lnTo>
                  <a:lnTo>
                    <a:pt x="400" y="58"/>
                  </a:lnTo>
                  <a:lnTo>
                    <a:pt x="388" y="64"/>
                  </a:lnTo>
                  <a:lnTo>
                    <a:pt x="386" y="62"/>
                  </a:lnTo>
                  <a:lnTo>
                    <a:pt x="372" y="50"/>
                  </a:lnTo>
                  <a:lnTo>
                    <a:pt x="368" y="50"/>
                  </a:lnTo>
                  <a:lnTo>
                    <a:pt x="364" y="50"/>
                  </a:lnTo>
                  <a:lnTo>
                    <a:pt x="332" y="64"/>
                  </a:lnTo>
                  <a:lnTo>
                    <a:pt x="322" y="68"/>
                  </a:lnTo>
                  <a:lnTo>
                    <a:pt x="316" y="66"/>
                  </a:lnTo>
                  <a:lnTo>
                    <a:pt x="310" y="70"/>
                  </a:lnTo>
                  <a:lnTo>
                    <a:pt x="304" y="76"/>
                  </a:lnTo>
                  <a:lnTo>
                    <a:pt x="300" y="80"/>
                  </a:lnTo>
                  <a:lnTo>
                    <a:pt x="298" y="76"/>
                  </a:lnTo>
                  <a:lnTo>
                    <a:pt x="288" y="66"/>
                  </a:lnTo>
                  <a:lnTo>
                    <a:pt x="286" y="62"/>
                  </a:lnTo>
                  <a:lnTo>
                    <a:pt x="286" y="58"/>
                  </a:lnTo>
                  <a:lnTo>
                    <a:pt x="290" y="50"/>
                  </a:lnTo>
                  <a:lnTo>
                    <a:pt x="300" y="38"/>
                  </a:lnTo>
                  <a:lnTo>
                    <a:pt x="314" y="22"/>
                  </a:lnTo>
                  <a:lnTo>
                    <a:pt x="318" y="16"/>
                  </a:lnTo>
                  <a:lnTo>
                    <a:pt x="316" y="12"/>
                  </a:lnTo>
                  <a:lnTo>
                    <a:pt x="312" y="12"/>
                  </a:lnTo>
                  <a:lnTo>
                    <a:pt x="308" y="14"/>
                  </a:lnTo>
                  <a:lnTo>
                    <a:pt x="298" y="20"/>
                  </a:lnTo>
                  <a:lnTo>
                    <a:pt x="288" y="26"/>
                  </a:lnTo>
                  <a:lnTo>
                    <a:pt x="282" y="28"/>
                  </a:lnTo>
                  <a:lnTo>
                    <a:pt x="280" y="26"/>
                  </a:lnTo>
                  <a:lnTo>
                    <a:pt x="278" y="20"/>
                  </a:lnTo>
                  <a:lnTo>
                    <a:pt x="276" y="20"/>
                  </a:lnTo>
                  <a:lnTo>
                    <a:pt x="270" y="6"/>
                  </a:lnTo>
                  <a:lnTo>
                    <a:pt x="254" y="16"/>
                  </a:lnTo>
                  <a:lnTo>
                    <a:pt x="252" y="18"/>
                  </a:lnTo>
                  <a:lnTo>
                    <a:pt x="252" y="16"/>
                  </a:lnTo>
                  <a:lnTo>
                    <a:pt x="236" y="8"/>
                  </a:lnTo>
                  <a:lnTo>
                    <a:pt x="220" y="2"/>
                  </a:lnTo>
                  <a:lnTo>
                    <a:pt x="214" y="0"/>
                  </a:lnTo>
                  <a:lnTo>
                    <a:pt x="208" y="2"/>
                  </a:lnTo>
                  <a:lnTo>
                    <a:pt x="204" y="6"/>
                  </a:lnTo>
                  <a:lnTo>
                    <a:pt x="198" y="12"/>
                  </a:lnTo>
                  <a:lnTo>
                    <a:pt x="204" y="24"/>
                  </a:lnTo>
                  <a:lnTo>
                    <a:pt x="210" y="38"/>
                  </a:lnTo>
                  <a:lnTo>
                    <a:pt x="210" y="44"/>
                  </a:lnTo>
                  <a:lnTo>
                    <a:pt x="210" y="48"/>
                  </a:lnTo>
                  <a:lnTo>
                    <a:pt x="208" y="52"/>
                  </a:lnTo>
                  <a:lnTo>
                    <a:pt x="204" y="54"/>
                  </a:lnTo>
                  <a:lnTo>
                    <a:pt x="200" y="54"/>
                  </a:lnTo>
                  <a:lnTo>
                    <a:pt x="194" y="54"/>
                  </a:lnTo>
                  <a:lnTo>
                    <a:pt x="188" y="50"/>
                  </a:lnTo>
                  <a:lnTo>
                    <a:pt x="182" y="46"/>
                  </a:lnTo>
                  <a:lnTo>
                    <a:pt x="164" y="36"/>
                  </a:lnTo>
                  <a:lnTo>
                    <a:pt x="156" y="32"/>
                  </a:lnTo>
                  <a:lnTo>
                    <a:pt x="156" y="34"/>
                  </a:lnTo>
                  <a:lnTo>
                    <a:pt x="156" y="52"/>
                  </a:lnTo>
                  <a:lnTo>
                    <a:pt x="144" y="66"/>
                  </a:lnTo>
                  <a:lnTo>
                    <a:pt x="144" y="80"/>
                  </a:lnTo>
                  <a:lnTo>
                    <a:pt x="148" y="94"/>
                  </a:lnTo>
                  <a:lnTo>
                    <a:pt x="150" y="94"/>
                  </a:lnTo>
                  <a:lnTo>
                    <a:pt x="140" y="108"/>
                  </a:lnTo>
                  <a:lnTo>
                    <a:pt x="136" y="120"/>
                  </a:lnTo>
                  <a:lnTo>
                    <a:pt x="136" y="122"/>
                  </a:lnTo>
                  <a:lnTo>
                    <a:pt x="124" y="134"/>
                  </a:lnTo>
                  <a:lnTo>
                    <a:pt x="104" y="180"/>
                  </a:lnTo>
                  <a:lnTo>
                    <a:pt x="104" y="204"/>
                  </a:lnTo>
                  <a:lnTo>
                    <a:pt x="60" y="230"/>
                  </a:lnTo>
                  <a:lnTo>
                    <a:pt x="58" y="234"/>
                  </a:lnTo>
                  <a:lnTo>
                    <a:pt x="64" y="248"/>
                  </a:lnTo>
                  <a:lnTo>
                    <a:pt x="60" y="266"/>
                  </a:lnTo>
                  <a:lnTo>
                    <a:pt x="42" y="264"/>
                  </a:lnTo>
                  <a:lnTo>
                    <a:pt x="38" y="284"/>
                  </a:lnTo>
                  <a:lnTo>
                    <a:pt x="16" y="284"/>
                  </a:lnTo>
                  <a:lnTo>
                    <a:pt x="10" y="292"/>
                  </a:lnTo>
                  <a:lnTo>
                    <a:pt x="4" y="306"/>
                  </a:lnTo>
                  <a:lnTo>
                    <a:pt x="0" y="356"/>
                  </a:lnTo>
                  <a:lnTo>
                    <a:pt x="4" y="368"/>
                  </a:lnTo>
                  <a:lnTo>
                    <a:pt x="6" y="368"/>
                  </a:lnTo>
                  <a:lnTo>
                    <a:pt x="6" y="380"/>
                  </a:lnTo>
                  <a:lnTo>
                    <a:pt x="16" y="392"/>
                  </a:lnTo>
                  <a:lnTo>
                    <a:pt x="16" y="402"/>
                  </a:lnTo>
                  <a:lnTo>
                    <a:pt x="42" y="400"/>
                  </a:lnTo>
                  <a:lnTo>
                    <a:pt x="44" y="398"/>
                  </a:lnTo>
                  <a:lnTo>
                    <a:pt x="44" y="396"/>
                  </a:lnTo>
                  <a:lnTo>
                    <a:pt x="52" y="388"/>
                  </a:lnTo>
                  <a:lnTo>
                    <a:pt x="36" y="372"/>
                  </a:lnTo>
                  <a:lnTo>
                    <a:pt x="34" y="372"/>
                  </a:lnTo>
                  <a:lnTo>
                    <a:pt x="24" y="364"/>
                  </a:lnTo>
                  <a:lnTo>
                    <a:pt x="24" y="362"/>
                  </a:lnTo>
                  <a:lnTo>
                    <a:pt x="24" y="346"/>
                  </a:lnTo>
                  <a:lnTo>
                    <a:pt x="36" y="346"/>
                  </a:lnTo>
                  <a:lnTo>
                    <a:pt x="38" y="340"/>
                  </a:lnTo>
                  <a:lnTo>
                    <a:pt x="32" y="324"/>
                  </a:lnTo>
                  <a:lnTo>
                    <a:pt x="64" y="324"/>
                  </a:lnTo>
                  <a:lnTo>
                    <a:pt x="120" y="298"/>
                  </a:lnTo>
                  <a:lnTo>
                    <a:pt x="126" y="286"/>
                  </a:lnTo>
                  <a:lnTo>
                    <a:pt x="128" y="282"/>
                  </a:lnTo>
                  <a:lnTo>
                    <a:pt x="140" y="288"/>
                  </a:lnTo>
                  <a:lnTo>
                    <a:pt x="140" y="290"/>
                  </a:lnTo>
                  <a:lnTo>
                    <a:pt x="146" y="296"/>
                  </a:lnTo>
                  <a:lnTo>
                    <a:pt x="152" y="294"/>
                  </a:lnTo>
                  <a:lnTo>
                    <a:pt x="150" y="282"/>
                  </a:lnTo>
                  <a:lnTo>
                    <a:pt x="168" y="282"/>
                  </a:lnTo>
                  <a:lnTo>
                    <a:pt x="186" y="286"/>
                  </a:lnTo>
                  <a:lnTo>
                    <a:pt x="192" y="274"/>
                  </a:lnTo>
                  <a:lnTo>
                    <a:pt x="194" y="272"/>
                  </a:lnTo>
                  <a:lnTo>
                    <a:pt x="196" y="272"/>
                  </a:lnTo>
                  <a:lnTo>
                    <a:pt x="214" y="266"/>
                  </a:lnTo>
                  <a:lnTo>
                    <a:pt x="218" y="238"/>
                  </a:lnTo>
                  <a:lnTo>
                    <a:pt x="238" y="256"/>
                  </a:lnTo>
                  <a:lnTo>
                    <a:pt x="246" y="256"/>
                  </a:lnTo>
                  <a:lnTo>
                    <a:pt x="250" y="252"/>
                  </a:lnTo>
                  <a:lnTo>
                    <a:pt x="248" y="192"/>
                  </a:lnTo>
                  <a:lnTo>
                    <a:pt x="248" y="190"/>
                  </a:lnTo>
                  <a:lnTo>
                    <a:pt x="248" y="186"/>
                  </a:lnTo>
                  <a:lnTo>
                    <a:pt x="260" y="188"/>
                  </a:lnTo>
                  <a:lnTo>
                    <a:pt x="262" y="188"/>
                  </a:lnTo>
                  <a:lnTo>
                    <a:pt x="264" y="190"/>
                  </a:lnTo>
                  <a:lnTo>
                    <a:pt x="286" y="230"/>
                  </a:lnTo>
                  <a:lnTo>
                    <a:pt x="312" y="226"/>
                  </a:lnTo>
                  <a:lnTo>
                    <a:pt x="318" y="224"/>
                  </a:lnTo>
                  <a:lnTo>
                    <a:pt x="322" y="216"/>
                  </a:lnTo>
                  <a:lnTo>
                    <a:pt x="314" y="208"/>
                  </a:lnTo>
                  <a:lnTo>
                    <a:pt x="312" y="206"/>
                  </a:lnTo>
                  <a:lnTo>
                    <a:pt x="330" y="200"/>
                  </a:lnTo>
                  <a:lnTo>
                    <a:pt x="332" y="198"/>
                  </a:lnTo>
                  <a:lnTo>
                    <a:pt x="340" y="206"/>
                  </a:lnTo>
                  <a:lnTo>
                    <a:pt x="346" y="202"/>
                  </a:lnTo>
                  <a:lnTo>
                    <a:pt x="346" y="190"/>
                  </a:lnTo>
                  <a:lnTo>
                    <a:pt x="350" y="190"/>
                  </a:lnTo>
                  <a:lnTo>
                    <a:pt x="364" y="190"/>
                  </a:lnTo>
                  <a:lnTo>
                    <a:pt x="370" y="192"/>
                  </a:lnTo>
                  <a:lnTo>
                    <a:pt x="376" y="194"/>
                  </a:lnTo>
                  <a:lnTo>
                    <a:pt x="382" y="198"/>
                  </a:lnTo>
                  <a:lnTo>
                    <a:pt x="386" y="202"/>
                  </a:lnTo>
                  <a:lnTo>
                    <a:pt x="388" y="206"/>
                  </a:lnTo>
                  <a:lnTo>
                    <a:pt x="392" y="186"/>
                  </a:lnTo>
                  <a:lnTo>
                    <a:pt x="396" y="184"/>
                  </a:lnTo>
                  <a:lnTo>
                    <a:pt x="400" y="182"/>
                  </a:lnTo>
                  <a:lnTo>
                    <a:pt x="406" y="182"/>
                  </a:lnTo>
                  <a:lnTo>
                    <a:pt x="412" y="184"/>
                  </a:lnTo>
                  <a:lnTo>
                    <a:pt x="414" y="186"/>
                  </a:lnTo>
                  <a:lnTo>
                    <a:pt x="414" y="188"/>
                  </a:lnTo>
                  <a:lnTo>
                    <a:pt x="418" y="188"/>
                  </a:lnTo>
                  <a:lnTo>
                    <a:pt x="432" y="180"/>
                  </a:lnTo>
                  <a:lnTo>
                    <a:pt x="460" y="160"/>
                  </a:lnTo>
                  <a:lnTo>
                    <a:pt x="460" y="152"/>
                  </a:lnTo>
                  <a:lnTo>
                    <a:pt x="464" y="146"/>
                  </a:lnTo>
                  <a:lnTo>
                    <a:pt x="470" y="140"/>
                  </a:lnTo>
                  <a:lnTo>
                    <a:pt x="476" y="1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1" name="江西"/>
            <p:cNvSpPr>
              <a:spLocks/>
            </p:cNvSpPr>
            <p:nvPr/>
          </p:nvSpPr>
          <p:spPr bwMode="auto">
            <a:xfrm>
              <a:off x="5560220" y="4473314"/>
              <a:ext cx="544237" cy="741165"/>
            </a:xfrm>
            <a:custGeom>
              <a:avLst/>
              <a:gdLst>
                <a:gd name="T0" fmla="*/ 2147483646 w 304"/>
                <a:gd name="T1" fmla="*/ 0 h 414"/>
                <a:gd name="T2" fmla="*/ 2147483646 w 304"/>
                <a:gd name="T3" fmla="*/ 2147483646 h 414"/>
                <a:gd name="T4" fmla="*/ 2147483646 w 304"/>
                <a:gd name="T5" fmla="*/ 2147483646 h 414"/>
                <a:gd name="T6" fmla="*/ 2147483646 w 304"/>
                <a:gd name="T7" fmla="*/ 2147483646 h 414"/>
                <a:gd name="T8" fmla="*/ 2147483646 w 304"/>
                <a:gd name="T9" fmla="*/ 2147483646 h 414"/>
                <a:gd name="T10" fmla="*/ 2147483646 w 304"/>
                <a:gd name="T11" fmla="*/ 2147483646 h 414"/>
                <a:gd name="T12" fmla="*/ 2147483646 w 304"/>
                <a:gd name="T13" fmla="*/ 2147483646 h 414"/>
                <a:gd name="T14" fmla="*/ 2147483646 w 304"/>
                <a:gd name="T15" fmla="*/ 2147483646 h 414"/>
                <a:gd name="T16" fmla="*/ 2147483646 w 304"/>
                <a:gd name="T17" fmla="*/ 2147483646 h 414"/>
                <a:gd name="T18" fmla="*/ 2147483646 w 304"/>
                <a:gd name="T19" fmla="*/ 2147483646 h 414"/>
                <a:gd name="T20" fmla="*/ 2147483646 w 304"/>
                <a:gd name="T21" fmla="*/ 2147483646 h 414"/>
                <a:gd name="T22" fmla="*/ 2147483646 w 304"/>
                <a:gd name="T23" fmla="*/ 2147483646 h 414"/>
                <a:gd name="T24" fmla="*/ 2147483646 w 304"/>
                <a:gd name="T25" fmla="*/ 2147483646 h 414"/>
                <a:gd name="T26" fmla="*/ 2147483646 w 304"/>
                <a:gd name="T27" fmla="*/ 2147483646 h 414"/>
                <a:gd name="T28" fmla="*/ 0 w 304"/>
                <a:gd name="T29" fmla="*/ 2147483646 h 414"/>
                <a:gd name="T30" fmla="*/ 2147483646 w 304"/>
                <a:gd name="T31" fmla="*/ 2147483646 h 414"/>
                <a:gd name="T32" fmla="*/ 2147483646 w 304"/>
                <a:gd name="T33" fmla="*/ 2147483646 h 414"/>
                <a:gd name="T34" fmla="*/ 2147483646 w 304"/>
                <a:gd name="T35" fmla="*/ 2147483646 h 414"/>
                <a:gd name="T36" fmla="*/ 2147483646 w 304"/>
                <a:gd name="T37" fmla="*/ 2147483646 h 414"/>
                <a:gd name="T38" fmla="*/ 2147483646 w 304"/>
                <a:gd name="T39" fmla="*/ 2147483646 h 414"/>
                <a:gd name="T40" fmla="*/ 2147483646 w 304"/>
                <a:gd name="T41" fmla="*/ 2147483646 h 414"/>
                <a:gd name="T42" fmla="*/ 2147483646 w 304"/>
                <a:gd name="T43" fmla="*/ 2147483646 h 414"/>
                <a:gd name="T44" fmla="*/ 2147483646 w 304"/>
                <a:gd name="T45" fmla="*/ 2147483646 h 414"/>
                <a:gd name="T46" fmla="*/ 2147483646 w 304"/>
                <a:gd name="T47" fmla="*/ 2147483646 h 414"/>
                <a:gd name="T48" fmla="*/ 2147483646 w 304"/>
                <a:gd name="T49" fmla="*/ 2147483646 h 414"/>
                <a:gd name="T50" fmla="*/ 2147483646 w 304"/>
                <a:gd name="T51" fmla="*/ 2147483646 h 414"/>
                <a:gd name="T52" fmla="*/ 2147483646 w 304"/>
                <a:gd name="T53" fmla="*/ 2147483646 h 414"/>
                <a:gd name="T54" fmla="*/ 2147483646 w 304"/>
                <a:gd name="T55" fmla="*/ 2147483646 h 414"/>
                <a:gd name="T56" fmla="*/ 2147483646 w 304"/>
                <a:gd name="T57" fmla="*/ 2147483646 h 414"/>
                <a:gd name="T58" fmla="*/ 2147483646 w 304"/>
                <a:gd name="T59" fmla="*/ 2147483646 h 414"/>
                <a:gd name="T60" fmla="*/ 2147483646 w 304"/>
                <a:gd name="T61" fmla="*/ 2147483646 h 414"/>
                <a:gd name="T62" fmla="*/ 2147483646 w 304"/>
                <a:gd name="T63" fmla="*/ 2147483646 h 414"/>
                <a:gd name="T64" fmla="*/ 2147483646 w 304"/>
                <a:gd name="T65" fmla="*/ 2147483646 h 414"/>
                <a:gd name="T66" fmla="*/ 2147483646 w 304"/>
                <a:gd name="T67" fmla="*/ 2147483646 h 414"/>
                <a:gd name="T68" fmla="*/ 2147483646 w 304"/>
                <a:gd name="T69" fmla="*/ 2147483646 h 414"/>
                <a:gd name="T70" fmla="*/ 2147483646 w 304"/>
                <a:gd name="T71" fmla="*/ 2147483646 h 414"/>
                <a:gd name="T72" fmla="*/ 2147483646 w 304"/>
                <a:gd name="T73" fmla="*/ 2147483646 h 414"/>
                <a:gd name="T74" fmla="*/ 2147483646 w 304"/>
                <a:gd name="T75" fmla="*/ 2147483646 h 414"/>
                <a:gd name="T76" fmla="*/ 2147483646 w 304"/>
                <a:gd name="T77" fmla="*/ 2147483646 h 414"/>
                <a:gd name="T78" fmla="*/ 2147483646 w 304"/>
                <a:gd name="T79" fmla="*/ 2147483646 h 414"/>
                <a:gd name="T80" fmla="*/ 2147483646 w 304"/>
                <a:gd name="T81" fmla="*/ 2147483646 h 414"/>
                <a:gd name="T82" fmla="*/ 2147483646 w 304"/>
                <a:gd name="T83" fmla="*/ 2147483646 h 414"/>
                <a:gd name="T84" fmla="*/ 2147483646 w 304"/>
                <a:gd name="T85" fmla="*/ 2147483646 h 414"/>
                <a:gd name="T86" fmla="*/ 2147483646 w 304"/>
                <a:gd name="T87" fmla="*/ 2147483646 h 414"/>
                <a:gd name="T88" fmla="*/ 2147483646 w 304"/>
                <a:gd name="T89" fmla="*/ 2147483646 h 414"/>
                <a:gd name="T90" fmla="*/ 2147483646 w 304"/>
                <a:gd name="T91" fmla="*/ 2147483646 h 414"/>
                <a:gd name="T92" fmla="*/ 2147483646 w 304"/>
                <a:gd name="T93" fmla="*/ 2147483646 h 414"/>
                <a:gd name="T94" fmla="*/ 2147483646 w 304"/>
                <a:gd name="T95" fmla="*/ 2147483646 h 414"/>
                <a:gd name="T96" fmla="*/ 2147483646 w 304"/>
                <a:gd name="T97" fmla="*/ 2147483646 h 414"/>
                <a:gd name="T98" fmla="*/ 2147483646 w 304"/>
                <a:gd name="T99" fmla="*/ 2147483646 h 414"/>
                <a:gd name="T100" fmla="*/ 2147483646 w 304"/>
                <a:gd name="T101" fmla="*/ 2147483646 h 414"/>
                <a:gd name="T102" fmla="*/ 2147483646 w 304"/>
                <a:gd name="T103" fmla="*/ 2147483646 h 414"/>
                <a:gd name="T104" fmla="*/ 2147483646 w 304"/>
                <a:gd name="T105" fmla="*/ 2147483646 h 414"/>
                <a:gd name="T106" fmla="*/ 2147483646 w 304"/>
                <a:gd name="T107" fmla="*/ 2147483646 h 414"/>
                <a:gd name="T108" fmla="*/ 2147483646 w 304"/>
                <a:gd name="T109" fmla="*/ 2147483646 h 414"/>
                <a:gd name="T110" fmla="*/ 2147483646 w 304"/>
                <a:gd name="T111" fmla="*/ 2147483646 h 414"/>
                <a:gd name="T112" fmla="*/ 2147483646 w 304"/>
                <a:gd name="T113" fmla="*/ 2147483646 h 414"/>
                <a:gd name="T114" fmla="*/ 2147483646 w 304"/>
                <a:gd name="T115" fmla="*/ 2147483646 h 414"/>
                <a:gd name="T116" fmla="*/ 2147483646 w 304"/>
                <a:gd name="T117" fmla="*/ 2147483646 h 41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4" h="414">
                  <a:moveTo>
                    <a:pt x="240" y="16"/>
                  </a:moveTo>
                  <a:lnTo>
                    <a:pt x="238" y="16"/>
                  </a:lnTo>
                  <a:lnTo>
                    <a:pt x="220" y="0"/>
                  </a:lnTo>
                  <a:lnTo>
                    <a:pt x="212" y="6"/>
                  </a:lnTo>
                  <a:lnTo>
                    <a:pt x="206" y="16"/>
                  </a:lnTo>
                  <a:lnTo>
                    <a:pt x="200" y="24"/>
                  </a:lnTo>
                  <a:lnTo>
                    <a:pt x="192" y="28"/>
                  </a:lnTo>
                  <a:lnTo>
                    <a:pt x="184" y="32"/>
                  </a:lnTo>
                  <a:lnTo>
                    <a:pt x="180" y="34"/>
                  </a:lnTo>
                  <a:lnTo>
                    <a:pt x="176" y="32"/>
                  </a:lnTo>
                  <a:lnTo>
                    <a:pt x="174" y="28"/>
                  </a:lnTo>
                  <a:lnTo>
                    <a:pt x="174" y="22"/>
                  </a:lnTo>
                  <a:lnTo>
                    <a:pt x="180" y="4"/>
                  </a:lnTo>
                  <a:lnTo>
                    <a:pt x="152" y="22"/>
                  </a:lnTo>
                  <a:lnTo>
                    <a:pt x="152" y="24"/>
                  </a:lnTo>
                  <a:lnTo>
                    <a:pt x="128" y="24"/>
                  </a:lnTo>
                  <a:lnTo>
                    <a:pt x="108" y="34"/>
                  </a:lnTo>
                  <a:lnTo>
                    <a:pt x="108" y="36"/>
                  </a:lnTo>
                  <a:lnTo>
                    <a:pt x="84" y="36"/>
                  </a:lnTo>
                  <a:lnTo>
                    <a:pt x="72" y="42"/>
                  </a:lnTo>
                  <a:lnTo>
                    <a:pt x="68" y="54"/>
                  </a:lnTo>
                  <a:lnTo>
                    <a:pt x="66" y="56"/>
                  </a:lnTo>
                  <a:lnTo>
                    <a:pt x="40" y="56"/>
                  </a:lnTo>
                  <a:lnTo>
                    <a:pt x="34" y="56"/>
                  </a:lnTo>
                  <a:lnTo>
                    <a:pt x="28" y="62"/>
                  </a:lnTo>
                  <a:lnTo>
                    <a:pt x="8" y="80"/>
                  </a:lnTo>
                  <a:lnTo>
                    <a:pt x="16" y="84"/>
                  </a:lnTo>
                  <a:lnTo>
                    <a:pt x="20" y="88"/>
                  </a:lnTo>
                  <a:lnTo>
                    <a:pt x="22" y="94"/>
                  </a:lnTo>
                  <a:lnTo>
                    <a:pt x="22" y="92"/>
                  </a:lnTo>
                  <a:lnTo>
                    <a:pt x="34" y="138"/>
                  </a:lnTo>
                  <a:lnTo>
                    <a:pt x="34" y="140"/>
                  </a:lnTo>
                  <a:lnTo>
                    <a:pt x="34" y="144"/>
                  </a:lnTo>
                  <a:lnTo>
                    <a:pt x="32" y="144"/>
                  </a:lnTo>
                  <a:lnTo>
                    <a:pt x="0" y="188"/>
                  </a:lnTo>
                  <a:lnTo>
                    <a:pt x="0" y="200"/>
                  </a:lnTo>
                  <a:lnTo>
                    <a:pt x="8" y="196"/>
                  </a:lnTo>
                  <a:lnTo>
                    <a:pt x="12" y="196"/>
                  </a:lnTo>
                  <a:lnTo>
                    <a:pt x="16" y="198"/>
                  </a:lnTo>
                  <a:lnTo>
                    <a:pt x="18" y="202"/>
                  </a:lnTo>
                  <a:lnTo>
                    <a:pt x="16" y="214"/>
                  </a:lnTo>
                  <a:lnTo>
                    <a:pt x="16" y="226"/>
                  </a:lnTo>
                  <a:lnTo>
                    <a:pt x="18" y="238"/>
                  </a:lnTo>
                  <a:lnTo>
                    <a:pt x="20" y="250"/>
                  </a:lnTo>
                  <a:lnTo>
                    <a:pt x="24" y="262"/>
                  </a:lnTo>
                  <a:lnTo>
                    <a:pt x="36" y="274"/>
                  </a:lnTo>
                  <a:lnTo>
                    <a:pt x="40" y="280"/>
                  </a:lnTo>
                  <a:lnTo>
                    <a:pt x="40" y="286"/>
                  </a:lnTo>
                  <a:lnTo>
                    <a:pt x="36" y="294"/>
                  </a:lnTo>
                  <a:lnTo>
                    <a:pt x="42" y="304"/>
                  </a:lnTo>
                  <a:lnTo>
                    <a:pt x="44" y="310"/>
                  </a:lnTo>
                  <a:lnTo>
                    <a:pt x="44" y="320"/>
                  </a:lnTo>
                  <a:lnTo>
                    <a:pt x="40" y="330"/>
                  </a:lnTo>
                  <a:lnTo>
                    <a:pt x="34" y="344"/>
                  </a:lnTo>
                  <a:lnTo>
                    <a:pt x="44" y="362"/>
                  </a:lnTo>
                  <a:lnTo>
                    <a:pt x="46" y="366"/>
                  </a:lnTo>
                  <a:lnTo>
                    <a:pt x="52" y="362"/>
                  </a:lnTo>
                  <a:lnTo>
                    <a:pt x="60" y="356"/>
                  </a:lnTo>
                  <a:lnTo>
                    <a:pt x="66" y="352"/>
                  </a:lnTo>
                  <a:lnTo>
                    <a:pt x="72" y="352"/>
                  </a:lnTo>
                  <a:lnTo>
                    <a:pt x="78" y="352"/>
                  </a:lnTo>
                  <a:lnTo>
                    <a:pt x="84" y="356"/>
                  </a:lnTo>
                  <a:lnTo>
                    <a:pt x="86" y="362"/>
                  </a:lnTo>
                  <a:lnTo>
                    <a:pt x="86" y="366"/>
                  </a:lnTo>
                  <a:lnTo>
                    <a:pt x="82" y="374"/>
                  </a:lnTo>
                  <a:lnTo>
                    <a:pt x="66" y="392"/>
                  </a:lnTo>
                  <a:lnTo>
                    <a:pt x="56" y="406"/>
                  </a:lnTo>
                  <a:lnTo>
                    <a:pt x="60" y="414"/>
                  </a:lnTo>
                  <a:lnTo>
                    <a:pt x="72" y="408"/>
                  </a:lnTo>
                  <a:lnTo>
                    <a:pt x="76" y="406"/>
                  </a:lnTo>
                  <a:lnTo>
                    <a:pt x="80" y="406"/>
                  </a:lnTo>
                  <a:lnTo>
                    <a:pt x="94" y="402"/>
                  </a:lnTo>
                  <a:lnTo>
                    <a:pt x="120" y="390"/>
                  </a:lnTo>
                  <a:lnTo>
                    <a:pt x="126" y="388"/>
                  </a:lnTo>
                  <a:lnTo>
                    <a:pt x="134" y="390"/>
                  </a:lnTo>
                  <a:lnTo>
                    <a:pt x="142" y="394"/>
                  </a:lnTo>
                  <a:lnTo>
                    <a:pt x="150" y="402"/>
                  </a:lnTo>
                  <a:lnTo>
                    <a:pt x="154" y="400"/>
                  </a:lnTo>
                  <a:lnTo>
                    <a:pt x="154" y="390"/>
                  </a:lnTo>
                  <a:lnTo>
                    <a:pt x="152" y="388"/>
                  </a:lnTo>
                  <a:lnTo>
                    <a:pt x="152" y="384"/>
                  </a:lnTo>
                  <a:lnTo>
                    <a:pt x="154" y="380"/>
                  </a:lnTo>
                  <a:lnTo>
                    <a:pt x="150" y="366"/>
                  </a:lnTo>
                  <a:lnTo>
                    <a:pt x="150" y="362"/>
                  </a:lnTo>
                  <a:lnTo>
                    <a:pt x="150" y="358"/>
                  </a:lnTo>
                  <a:lnTo>
                    <a:pt x="158" y="352"/>
                  </a:lnTo>
                  <a:lnTo>
                    <a:pt x="166" y="346"/>
                  </a:lnTo>
                  <a:lnTo>
                    <a:pt x="162" y="336"/>
                  </a:lnTo>
                  <a:lnTo>
                    <a:pt x="162" y="334"/>
                  </a:lnTo>
                  <a:lnTo>
                    <a:pt x="166" y="328"/>
                  </a:lnTo>
                  <a:lnTo>
                    <a:pt x="164" y="324"/>
                  </a:lnTo>
                  <a:lnTo>
                    <a:pt x="164" y="320"/>
                  </a:lnTo>
                  <a:lnTo>
                    <a:pt x="164" y="316"/>
                  </a:lnTo>
                  <a:lnTo>
                    <a:pt x="170" y="308"/>
                  </a:lnTo>
                  <a:lnTo>
                    <a:pt x="180" y="300"/>
                  </a:lnTo>
                  <a:lnTo>
                    <a:pt x="178" y="298"/>
                  </a:lnTo>
                  <a:lnTo>
                    <a:pt x="176" y="296"/>
                  </a:lnTo>
                  <a:lnTo>
                    <a:pt x="186" y="292"/>
                  </a:lnTo>
                  <a:lnTo>
                    <a:pt x="186" y="278"/>
                  </a:lnTo>
                  <a:lnTo>
                    <a:pt x="186" y="274"/>
                  </a:lnTo>
                  <a:lnTo>
                    <a:pt x="190" y="270"/>
                  </a:lnTo>
                  <a:lnTo>
                    <a:pt x="194" y="266"/>
                  </a:lnTo>
                  <a:lnTo>
                    <a:pt x="200" y="260"/>
                  </a:lnTo>
                  <a:lnTo>
                    <a:pt x="206" y="256"/>
                  </a:lnTo>
                  <a:lnTo>
                    <a:pt x="194" y="242"/>
                  </a:lnTo>
                  <a:lnTo>
                    <a:pt x="192" y="238"/>
                  </a:lnTo>
                  <a:lnTo>
                    <a:pt x="192" y="232"/>
                  </a:lnTo>
                  <a:lnTo>
                    <a:pt x="194" y="228"/>
                  </a:lnTo>
                  <a:lnTo>
                    <a:pt x="198" y="222"/>
                  </a:lnTo>
                  <a:lnTo>
                    <a:pt x="198" y="220"/>
                  </a:lnTo>
                  <a:lnTo>
                    <a:pt x="224" y="200"/>
                  </a:lnTo>
                  <a:lnTo>
                    <a:pt x="224" y="194"/>
                  </a:lnTo>
                  <a:lnTo>
                    <a:pt x="222" y="192"/>
                  </a:lnTo>
                  <a:lnTo>
                    <a:pt x="220" y="186"/>
                  </a:lnTo>
                  <a:lnTo>
                    <a:pt x="220" y="178"/>
                  </a:lnTo>
                  <a:lnTo>
                    <a:pt x="220" y="170"/>
                  </a:lnTo>
                  <a:lnTo>
                    <a:pt x="224" y="156"/>
                  </a:lnTo>
                  <a:lnTo>
                    <a:pt x="230" y="146"/>
                  </a:lnTo>
                  <a:lnTo>
                    <a:pt x="238" y="138"/>
                  </a:lnTo>
                  <a:lnTo>
                    <a:pt x="250" y="136"/>
                  </a:lnTo>
                  <a:lnTo>
                    <a:pt x="252" y="136"/>
                  </a:lnTo>
                  <a:lnTo>
                    <a:pt x="262" y="140"/>
                  </a:lnTo>
                  <a:lnTo>
                    <a:pt x="272" y="140"/>
                  </a:lnTo>
                  <a:lnTo>
                    <a:pt x="284" y="128"/>
                  </a:lnTo>
                  <a:lnTo>
                    <a:pt x="296" y="120"/>
                  </a:lnTo>
                  <a:lnTo>
                    <a:pt x="296" y="108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300" y="102"/>
                  </a:lnTo>
                  <a:lnTo>
                    <a:pt x="304" y="98"/>
                  </a:lnTo>
                  <a:lnTo>
                    <a:pt x="304" y="96"/>
                  </a:lnTo>
                  <a:lnTo>
                    <a:pt x="296" y="84"/>
                  </a:lnTo>
                  <a:lnTo>
                    <a:pt x="286" y="68"/>
                  </a:lnTo>
                  <a:lnTo>
                    <a:pt x="276" y="52"/>
                  </a:lnTo>
                  <a:lnTo>
                    <a:pt x="274" y="46"/>
                  </a:lnTo>
                  <a:lnTo>
                    <a:pt x="274" y="40"/>
                  </a:lnTo>
                  <a:lnTo>
                    <a:pt x="276" y="34"/>
                  </a:lnTo>
                  <a:lnTo>
                    <a:pt x="280" y="28"/>
                  </a:lnTo>
                  <a:lnTo>
                    <a:pt x="264" y="20"/>
                  </a:lnTo>
                  <a:lnTo>
                    <a:pt x="240" y="1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2" name="福建"/>
            <p:cNvSpPr>
              <a:spLocks/>
            </p:cNvSpPr>
            <p:nvPr/>
          </p:nvSpPr>
          <p:spPr bwMode="auto">
            <a:xfrm>
              <a:off x="5843080" y="4670242"/>
              <a:ext cx="504852" cy="615847"/>
            </a:xfrm>
            <a:custGeom>
              <a:avLst/>
              <a:gdLst>
                <a:gd name="T0" fmla="*/ 2147483646 w 282"/>
                <a:gd name="T1" fmla="*/ 2147483646 h 344"/>
                <a:gd name="T2" fmla="*/ 2147483646 w 282"/>
                <a:gd name="T3" fmla="*/ 2147483646 h 344"/>
                <a:gd name="T4" fmla="*/ 2147483646 w 282"/>
                <a:gd name="T5" fmla="*/ 2147483646 h 344"/>
                <a:gd name="T6" fmla="*/ 2147483646 w 282"/>
                <a:gd name="T7" fmla="*/ 2147483646 h 344"/>
                <a:gd name="T8" fmla="*/ 2147483646 w 282"/>
                <a:gd name="T9" fmla="*/ 2147483646 h 344"/>
                <a:gd name="T10" fmla="*/ 2147483646 w 282"/>
                <a:gd name="T11" fmla="*/ 2147483646 h 344"/>
                <a:gd name="T12" fmla="*/ 2147483646 w 282"/>
                <a:gd name="T13" fmla="*/ 2147483646 h 344"/>
                <a:gd name="T14" fmla="*/ 2147483646 w 282"/>
                <a:gd name="T15" fmla="*/ 2147483646 h 344"/>
                <a:gd name="T16" fmla="*/ 2147483646 w 282"/>
                <a:gd name="T17" fmla="*/ 2147483646 h 344"/>
                <a:gd name="T18" fmla="*/ 2147483646 w 282"/>
                <a:gd name="T19" fmla="*/ 2147483646 h 344"/>
                <a:gd name="T20" fmla="*/ 2147483646 w 282"/>
                <a:gd name="T21" fmla="*/ 2147483646 h 344"/>
                <a:gd name="T22" fmla="*/ 2147483646 w 282"/>
                <a:gd name="T23" fmla="*/ 2147483646 h 344"/>
                <a:gd name="T24" fmla="*/ 2147483646 w 282"/>
                <a:gd name="T25" fmla="*/ 2147483646 h 344"/>
                <a:gd name="T26" fmla="*/ 2147483646 w 282"/>
                <a:gd name="T27" fmla="*/ 2147483646 h 344"/>
                <a:gd name="T28" fmla="*/ 2147483646 w 282"/>
                <a:gd name="T29" fmla="*/ 2147483646 h 344"/>
                <a:gd name="T30" fmla="*/ 2147483646 w 282"/>
                <a:gd name="T31" fmla="*/ 2147483646 h 344"/>
                <a:gd name="T32" fmla="*/ 2147483646 w 282"/>
                <a:gd name="T33" fmla="*/ 2147483646 h 344"/>
                <a:gd name="T34" fmla="*/ 0 w 282"/>
                <a:gd name="T35" fmla="*/ 2147483646 h 344"/>
                <a:gd name="T36" fmla="*/ 2147483646 w 282"/>
                <a:gd name="T37" fmla="*/ 2147483646 h 344"/>
                <a:gd name="T38" fmla="*/ 2147483646 w 282"/>
                <a:gd name="T39" fmla="*/ 2147483646 h 344"/>
                <a:gd name="T40" fmla="*/ 2147483646 w 282"/>
                <a:gd name="T41" fmla="*/ 2147483646 h 344"/>
                <a:gd name="T42" fmla="*/ 2147483646 w 282"/>
                <a:gd name="T43" fmla="*/ 2147483646 h 344"/>
                <a:gd name="T44" fmla="*/ 2147483646 w 282"/>
                <a:gd name="T45" fmla="*/ 2147483646 h 344"/>
                <a:gd name="T46" fmla="*/ 2147483646 w 282"/>
                <a:gd name="T47" fmla="*/ 2147483646 h 344"/>
                <a:gd name="T48" fmla="*/ 2147483646 w 282"/>
                <a:gd name="T49" fmla="*/ 2147483646 h 344"/>
                <a:gd name="T50" fmla="*/ 2147483646 w 282"/>
                <a:gd name="T51" fmla="*/ 2147483646 h 344"/>
                <a:gd name="T52" fmla="*/ 2147483646 w 282"/>
                <a:gd name="T53" fmla="*/ 2147483646 h 344"/>
                <a:gd name="T54" fmla="*/ 2147483646 w 282"/>
                <a:gd name="T55" fmla="*/ 2147483646 h 344"/>
                <a:gd name="T56" fmla="*/ 2147483646 w 282"/>
                <a:gd name="T57" fmla="*/ 2147483646 h 344"/>
                <a:gd name="T58" fmla="*/ 2147483646 w 282"/>
                <a:gd name="T59" fmla="*/ 2147483646 h 344"/>
                <a:gd name="T60" fmla="*/ 2147483646 w 282"/>
                <a:gd name="T61" fmla="*/ 2147483646 h 344"/>
                <a:gd name="T62" fmla="*/ 2147483646 w 282"/>
                <a:gd name="T63" fmla="*/ 2147483646 h 344"/>
                <a:gd name="T64" fmla="*/ 2147483646 w 282"/>
                <a:gd name="T65" fmla="*/ 2147483646 h 344"/>
                <a:gd name="T66" fmla="*/ 2147483646 w 282"/>
                <a:gd name="T67" fmla="*/ 2147483646 h 344"/>
                <a:gd name="T68" fmla="*/ 2147483646 w 282"/>
                <a:gd name="T69" fmla="*/ 2147483646 h 344"/>
                <a:gd name="T70" fmla="*/ 2147483646 w 282"/>
                <a:gd name="T71" fmla="*/ 2147483646 h 344"/>
                <a:gd name="T72" fmla="*/ 2147483646 w 282"/>
                <a:gd name="T73" fmla="*/ 2147483646 h 344"/>
                <a:gd name="T74" fmla="*/ 2147483646 w 282"/>
                <a:gd name="T75" fmla="*/ 2147483646 h 344"/>
                <a:gd name="T76" fmla="*/ 2147483646 w 282"/>
                <a:gd name="T77" fmla="*/ 2147483646 h 344"/>
                <a:gd name="T78" fmla="*/ 2147483646 w 282"/>
                <a:gd name="T79" fmla="*/ 2147483646 h 344"/>
                <a:gd name="T80" fmla="*/ 2147483646 w 282"/>
                <a:gd name="T81" fmla="*/ 2147483646 h 344"/>
                <a:gd name="T82" fmla="*/ 2147483646 w 282"/>
                <a:gd name="T83" fmla="*/ 2147483646 h 344"/>
                <a:gd name="T84" fmla="*/ 2147483646 w 282"/>
                <a:gd name="T85" fmla="*/ 2147483646 h 344"/>
                <a:gd name="T86" fmla="*/ 2147483646 w 282"/>
                <a:gd name="T87" fmla="*/ 2147483646 h 344"/>
                <a:gd name="T88" fmla="*/ 2147483646 w 282"/>
                <a:gd name="T89" fmla="*/ 2147483646 h 344"/>
                <a:gd name="T90" fmla="*/ 2147483646 w 282"/>
                <a:gd name="T91" fmla="*/ 2147483646 h 344"/>
                <a:gd name="T92" fmla="*/ 2147483646 w 282"/>
                <a:gd name="T93" fmla="*/ 2147483646 h 344"/>
                <a:gd name="T94" fmla="*/ 2147483646 w 282"/>
                <a:gd name="T95" fmla="*/ 2147483646 h 344"/>
                <a:gd name="T96" fmla="*/ 2147483646 w 282"/>
                <a:gd name="T97" fmla="*/ 2147483646 h 344"/>
                <a:gd name="T98" fmla="*/ 2147483646 w 282"/>
                <a:gd name="T99" fmla="*/ 2147483646 h 344"/>
                <a:gd name="T100" fmla="*/ 2147483646 w 282"/>
                <a:gd name="T101" fmla="*/ 2147483646 h 344"/>
                <a:gd name="T102" fmla="*/ 2147483646 w 282"/>
                <a:gd name="T103" fmla="*/ 0 h 34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82" h="344">
                  <a:moveTo>
                    <a:pt x="146" y="14"/>
                  </a:moveTo>
                  <a:lnTo>
                    <a:pt x="146" y="14"/>
                  </a:lnTo>
                  <a:lnTo>
                    <a:pt x="132" y="24"/>
                  </a:lnTo>
                  <a:lnTo>
                    <a:pt x="120" y="38"/>
                  </a:lnTo>
                  <a:lnTo>
                    <a:pt x="118" y="38"/>
                  </a:lnTo>
                  <a:lnTo>
                    <a:pt x="118" y="40"/>
                  </a:lnTo>
                  <a:lnTo>
                    <a:pt x="102" y="40"/>
                  </a:lnTo>
                  <a:lnTo>
                    <a:pt x="92" y="34"/>
                  </a:lnTo>
                  <a:lnTo>
                    <a:pt x="84" y="38"/>
                  </a:lnTo>
                  <a:lnTo>
                    <a:pt x="78" y="42"/>
                  </a:lnTo>
                  <a:lnTo>
                    <a:pt x="74" y="50"/>
                  </a:lnTo>
                  <a:lnTo>
                    <a:pt x="70" y="60"/>
                  </a:lnTo>
                  <a:lnTo>
                    <a:pt x="70" y="74"/>
                  </a:lnTo>
                  <a:lnTo>
                    <a:pt x="80" y="66"/>
                  </a:lnTo>
                  <a:lnTo>
                    <a:pt x="74" y="92"/>
                  </a:lnTo>
                  <a:lnTo>
                    <a:pt x="74" y="94"/>
                  </a:lnTo>
                  <a:lnTo>
                    <a:pt x="46" y="116"/>
                  </a:lnTo>
                  <a:lnTo>
                    <a:pt x="42" y="124"/>
                  </a:lnTo>
                  <a:lnTo>
                    <a:pt x="42" y="128"/>
                  </a:lnTo>
                  <a:lnTo>
                    <a:pt x="48" y="134"/>
                  </a:lnTo>
                  <a:lnTo>
                    <a:pt x="54" y="140"/>
                  </a:lnTo>
                  <a:lnTo>
                    <a:pt x="56" y="142"/>
                  </a:lnTo>
                  <a:lnTo>
                    <a:pt x="56" y="146"/>
                  </a:lnTo>
                  <a:lnTo>
                    <a:pt x="56" y="148"/>
                  </a:lnTo>
                  <a:lnTo>
                    <a:pt x="54" y="152"/>
                  </a:lnTo>
                  <a:lnTo>
                    <a:pt x="36" y="166"/>
                  </a:lnTo>
                  <a:lnTo>
                    <a:pt x="38" y="17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0" y="190"/>
                  </a:lnTo>
                  <a:lnTo>
                    <a:pt x="28" y="194"/>
                  </a:lnTo>
                  <a:lnTo>
                    <a:pt x="24" y="200"/>
                  </a:lnTo>
                  <a:lnTo>
                    <a:pt x="14" y="208"/>
                  </a:lnTo>
                  <a:lnTo>
                    <a:pt x="14" y="210"/>
                  </a:lnTo>
                  <a:lnTo>
                    <a:pt x="16" y="216"/>
                  </a:lnTo>
                  <a:lnTo>
                    <a:pt x="14" y="226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4" y="242"/>
                  </a:lnTo>
                  <a:lnTo>
                    <a:pt x="6" y="250"/>
                  </a:lnTo>
                  <a:lnTo>
                    <a:pt x="4" y="250"/>
                  </a:lnTo>
                  <a:lnTo>
                    <a:pt x="0" y="252"/>
                  </a:lnTo>
                  <a:lnTo>
                    <a:pt x="0" y="254"/>
                  </a:lnTo>
                  <a:lnTo>
                    <a:pt x="6" y="272"/>
                  </a:lnTo>
                  <a:lnTo>
                    <a:pt x="28" y="272"/>
                  </a:lnTo>
                  <a:lnTo>
                    <a:pt x="50" y="272"/>
                  </a:lnTo>
                  <a:lnTo>
                    <a:pt x="52" y="272"/>
                  </a:lnTo>
                  <a:lnTo>
                    <a:pt x="52" y="274"/>
                  </a:lnTo>
                  <a:lnTo>
                    <a:pt x="70" y="290"/>
                  </a:lnTo>
                  <a:lnTo>
                    <a:pt x="70" y="292"/>
                  </a:lnTo>
                  <a:lnTo>
                    <a:pt x="82" y="322"/>
                  </a:lnTo>
                  <a:lnTo>
                    <a:pt x="102" y="342"/>
                  </a:lnTo>
                  <a:lnTo>
                    <a:pt x="112" y="344"/>
                  </a:lnTo>
                  <a:lnTo>
                    <a:pt x="112" y="320"/>
                  </a:lnTo>
                  <a:lnTo>
                    <a:pt x="132" y="340"/>
                  </a:lnTo>
                  <a:lnTo>
                    <a:pt x="136" y="336"/>
                  </a:lnTo>
                  <a:lnTo>
                    <a:pt x="150" y="306"/>
                  </a:lnTo>
                  <a:lnTo>
                    <a:pt x="152" y="290"/>
                  </a:lnTo>
                  <a:lnTo>
                    <a:pt x="154" y="290"/>
                  </a:lnTo>
                  <a:lnTo>
                    <a:pt x="156" y="290"/>
                  </a:lnTo>
                  <a:lnTo>
                    <a:pt x="172" y="292"/>
                  </a:lnTo>
                  <a:lnTo>
                    <a:pt x="170" y="280"/>
                  </a:lnTo>
                  <a:lnTo>
                    <a:pt x="170" y="278"/>
                  </a:lnTo>
                  <a:lnTo>
                    <a:pt x="170" y="276"/>
                  </a:lnTo>
                  <a:lnTo>
                    <a:pt x="174" y="276"/>
                  </a:lnTo>
                  <a:lnTo>
                    <a:pt x="194" y="276"/>
                  </a:lnTo>
                  <a:lnTo>
                    <a:pt x="200" y="270"/>
                  </a:lnTo>
                  <a:lnTo>
                    <a:pt x="204" y="262"/>
                  </a:lnTo>
                  <a:lnTo>
                    <a:pt x="208" y="256"/>
                  </a:lnTo>
                  <a:lnTo>
                    <a:pt x="208" y="250"/>
                  </a:lnTo>
                  <a:lnTo>
                    <a:pt x="206" y="222"/>
                  </a:lnTo>
                  <a:lnTo>
                    <a:pt x="222" y="226"/>
                  </a:lnTo>
                  <a:lnTo>
                    <a:pt x="228" y="218"/>
                  </a:lnTo>
                  <a:lnTo>
                    <a:pt x="220" y="210"/>
                  </a:lnTo>
                  <a:lnTo>
                    <a:pt x="218" y="208"/>
                  </a:lnTo>
                  <a:lnTo>
                    <a:pt x="234" y="192"/>
                  </a:lnTo>
                  <a:lnTo>
                    <a:pt x="234" y="194"/>
                  </a:lnTo>
                  <a:lnTo>
                    <a:pt x="236" y="194"/>
                  </a:lnTo>
                  <a:lnTo>
                    <a:pt x="246" y="198"/>
                  </a:lnTo>
                  <a:lnTo>
                    <a:pt x="246" y="196"/>
                  </a:lnTo>
                  <a:lnTo>
                    <a:pt x="238" y="182"/>
                  </a:lnTo>
                  <a:lnTo>
                    <a:pt x="242" y="180"/>
                  </a:lnTo>
                  <a:lnTo>
                    <a:pt x="246" y="178"/>
                  </a:lnTo>
                  <a:lnTo>
                    <a:pt x="244" y="172"/>
                  </a:lnTo>
                  <a:lnTo>
                    <a:pt x="236" y="156"/>
                  </a:lnTo>
                  <a:lnTo>
                    <a:pt x="238" y="156"/>
                  </a:lnTo>
                  <a:lnTo>
                    <a:pt x="238" y="154"/>
                  </a:lnTo>
                  <a:lnTo>
                    <a:pt x="260" y="142"/>
                  </a:lnTo>
                  <a:lnTo>
                    <a:pt x="262" y="134"/>
                  </a:lnTo>
                  <a:lnTo>
                    <a:pt x="240" y="120"/>
                  </a:lnTo>
                  <a:lnTo>
                    <a:pt x="236" y="116"/>
                  </a:lnTo>
                  <a:lnTo>
                    <a:pt x="234" y="112"/>
                  </a:lnTo>
                  <a:lnTo>
                    <a:pt x="236" y="108"/>
                  </a:lnTo>
                  <a:lnTo>
                    <a:pt x="242" y="108"/>
                  </a:lnTo>
                  <a:lnTo>
                    <a:pt x="266" y="112"/>
                  </a:lnTo>
                  <a:lnTo>
                    <a:pt x="266" y="98"/>
                  </a:lnTo>
                  <a:lnTo>
                    <a:pt x="266" y="96"/>
                  </a:lnTo>
                  <a:lnTo>
                    <a:pt x="278" y="84"/>
                  </a:lnTo>
                  <a:lnTo>
                    <a:pt x="282" y="74"/>
                  </a:lnTo>
                  <a:lnTo>
                    <a:pt x="276" y="72"/>
                  </a:lnTo>
                  <a:lnTo>
                    <a:pt x="270" y="66"/>
                  </a:lnTo>
                  <a:lnTo>
                    <a:pt x="270" y="64"/>
                  </a:lnTo>
                  <a:lnTo>
                    <a:pt x="270" y="60"/>
                  </a:lnTo>
                  <a:lnTo>
                    <a:pt x="270" y="58"/>
                  </a:lnTo>
                  <a:lnTo>
                    <a:pt x="268" y="58"/>
                  </a:lnTo>
                  <a:lnTo>
                    <a:pt x="266" y="58"/>
                  </a:lnTo>
                  <a:lnTo>
                    <a:pt x="262" y="62"/>
                  </a:lnTo>
                  <a:lnTo>
                    <a:pt x="256" y="64"/>
                  </a:lnTo>
                  <a:lnTo>
                    <a:pt x="250" y="62"/>
                  </a:lnTo>
                  <a:lnTo>
                    <a:pt x="244" y="62"/>
                  </a:lnTo>
                  <a:lnTo>
                    <a:pt x="234" y="54"/>
                  </a:lnTo>
                  <a:lnTo>
                    <a:pt x="226" y="42"/>
                  </a:lnTo>
                  <a:lnTo>
                    <a:pt x="226" y="44"/>
                  </a:lnTo>
                  <a:lnTo>
                    <a:pt x="222" y="50"/>
                  </a:lnTo>
                  <a:lnTo>
                    <a:pt x="216" y="58"/>
                  </a:lnTo>
                  <a:lnTo>
                    <a:pt x="208" y="60"/>
                  </a:lnTo>
                  <a:lnTo>
                    <a:pt x="200" y="62"/>
                  </a:lnTo>
                  <a:lnTo>
                    <a:pt x="194" y="62"/>
                  </a:lnTo>
                  <a:lnTo>
                    <a:pt x="186" y="60"/>
                  </a:lnTo>
                  <a:lnTo>
                    <a:pt x="182" y="58"/>
                  </a:lnTo>
                  <a:lnTo>
                    <a:pt x="178" y="54"/>
                  </a:lnTo>
                  <a:lnTo>
                    <a:pt x="174" y="46"/>
                  </a:lnTo>
                  <a:lnTo>
                    <a:pt x="170" y="30"/>
                  </a:lnTo>
                  <a:lnTo>
                    <a:pt x="166" y="12"/>
                  </a:lnTo>
                  <a:lnTo>
                    <a:pt x="164" y="6"/>
                  </a:lnTo>
                  <a:lnTo>
                    <a:pt x="160" y="2"/>
                  </a:lnTo>
                  <a:lnTo>
                    <a:pt x="154" y="0"/>
                  </a:lnTo>
                  <a:lnTo>
                    <a:pt x="146" y="0"/>
                  </a:lnTo>
                  <a:lnTo>
                    <a:pt x="148" y="14"/>
                  </a:lnTo>
                  <a:lnTo>
                    <a:pt x="146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3" name="浙江"/>
            <p:cNvSpPr>
              <a:spLocks/>
            </p:cNvSpPr>
            <p:nvPr/>
          </p:nvSpPr>
          <p:spPr bwMode="auto">
            <a:xfrm>
              <a:off x="6068652" y="4279967"/>
              <a:ext cx="433241" cy="501271"/>
            </a:xfrm>
            <a:custGeom>
              <a:avLst/>
              <a:gdLst>
                <a:gd name="T0" fmla="*/ 2147483646 w 242"/>
                <a:gd name="T1" fmla="*/ 2147483646 h 280"/>
                <a:gd name="T2" fmla="*/ 2147483646 w 242"/>
                <a:gd name="T3" fmla="*/ 2147483646 h 280"/>
                <a:gd name="T4" fmla="*/ 2147483646 w 242"/>
                <a:gd name="T5" fmla="*/ 2147483646 h 280"/>
                <a:gd name="T6" fmla="*/ 2147483646 w 242"/>
                <a:gd name="T7" fmla="*/ 2147483646 h 280"/>
                <a:gd name="T8" fmla="*/ 2147483646 w 242"/>
                <a:gd name="T9" fmla="*/ 2147483646 h 280"/>
                <a:gd name="T10" fmla="*/ 2147483646 w 242"/>
                <a:gd name="T11" fmla="*/ 2147483646 h 280"/>
                <a:gd name="T12" fmla="*/ 2147483646 w 242"/>
                <a:gd name="T13" fmla="*/ 2147483646 h 280"/>
                <a:gd name="T14" fmla="*/ 2147483646 w 242"/>
                <a:gd name="T15" fmla="*/ 2147483646 h 280"/>
                <a:gd name="T16" fmla="*/ 2147483646 w 242"/>
                <a:gd name="T17" fmla="*/ 2147483646 h 280"/>
                <a:gd name="T18" fmla="*/ 0 w 242"/>
                <a:gd name="T19" fmla="*/ 2147483646 h 280"/>
                <a:gd name="T20" fmla="*/ 2147483646 w 242"/>
                <a:gd name="T21" fmla="*/ 2147483646 h 280"/>
                <a:gd name="T22" fmla="*/ 2147483646 w 242"/>
                <a:gd name="T23" fmla="*/ 2147483646 h 280"/>
                <a:gd name="T24" fmla="*/ 2147483646 w 242"/>
                <a:gd name="T25" fmla="*/ 2147483646 h 280"/>
                <a:gd name="T26" fmla="*/ 2147483646 w 242"/>
                <a:gd name="T27" fmla="*/ 2147483646 h 280"/>
                <a:gd name="T28" fmla="*/ 2147483646 w 242"/>
                <a:gd name="T29" fmla="*/ 2147483646 h 280"/>
                <a:gd name="T30" fmla="*/ 2147483646 w 242"/>
                <a:gd name="T31" fmla="*/ 2147483646 h 280"/>
                <a:gd name="T32" fmla="*/ 2147483646 w 242"/>
                <a:gd name="T33" fmla="*/ 2147483646 h 280"/>
                <a:gd name="T34" fmla="*/ 2147483646 w 242"/>
                <a:gd name="T35" fmla="*/ 2147483646 h 280"/>
                <a:gd name="T36" fmla="*/ 2147483646 w 242"/>
                <a:gd name="T37" fmla="*/ 2147483646 h 280"/>
                <a:gd name="T38" fmla="*/ 2147483646 w 242"/>
                <a:gd name="T39" fmla="*/ 2147483646 h 280"/>
                <a:gd name="T40" fmla="*/ 2147483646 w 242"/>
                <a:gd name="T41" fmla="*/ 2147483646 h 280"/>
                <a:gd name="T42" fmla="*/ 2147483646 w 242"/>
                <a:gd name="T43" fmla="*/ 2147483646 h 280"/>
                <a:gd name="T44" fmla="*/ 2147483646 w 242"/>
                <a:gd name="T45" fmla="*/ 2147483646 h 280"/>
                <a:gd name="T46" fmla="*/ 2147483646 w 242"/>
                <a:gd name="T47" fmla="*/ 2147483646 h 280"/>
                <a:gd name="T48" fmla="*/ 2147483646 w 242"/>
                <a:gd name="T49" fmla="*/ 2147483646 h 280"/>
                <a:gd name="T50" fmla="*/ 2147483646 w 242"/>
                <a:gd name="T51" fmla="*/ 2147483646 h 280"/>
                <a:gd name="T52" fmla="*/ 2147483646 w 242"/>
                <a:gd name="T53" fmla="*/ 2147483646 h 280"/>
                <a:gd name="T54" fmla="*/ 2147483646 w 242"/>
                <a:gd name="T55" fmla="*/ 2147483646 h 280"/>
                <a:gd name="T56" fmla="*/ 2147483646 w 242"/>
                <a:gd name="T57" fmla="*/ 2147483646 h 280"/>
                <a:gd name="T58" fmla="*/ 2147483646 w 242"/>
                <a:gd name="T59" fmla="*/ 2147483646 h 280"/>
                <a:gd name="T60" fmla="*/ 2147483646 w 242"/>
                <a:gd name="T61" fmla="*/ 2147483646 h 280"/>
                <a:gd name="T62" fmla="*/ 2147483646 w 242"/>
                <a:gd name="T63" fmla="*/ 2147483646 h 280"/>
                <a:gd name="T64" fmla="*/ 2147483646 w 242"/>
                <a:gd name="T65" fmla="*/ 2147483646 h 280"/>
                <a:gd name="T66" fmla="*/ 2147483646 w 242"/>
                <a:gd name="T67" fmla="*/ 2147483646 h 280"/>
                <a:gd name="T68" fmla="*/ 2147483646 w 242"/>
                <a:gd name="T69" fmla="*/ 2147483646 h 280"/>
                <a:gd name="T70" fmla="*/ 2147483646 w 242"/>
                <a:gd name="T71" fmla="*/ 2147483646 h 280"/>
                <a:gd name="T72" fmla="*/ 2147483646 w 242"/>
                <a:gd name="T73" fmla="*/ 2147483646 h 280"/>
                <a:gd name="T74" fmla="*/ 2147483646 w 242"/>
                <a:gd name="T75" fmla="*/ 2147483646 h 280"/>
                <a:gd name="T76" fmla="*/ 2147483646 w 242"/>
                <a:gd name="T77" fmla="*/ 2147483646 h 280"/>
                <a:gd name="T78" fmla="*/ 2147483646 w 242"/>
                <a:gd name="T79" fmla="*/ 2147483646 h 280"/>
                <a:gd name="T80" fmla="*/ 2147483646 w 242"/>
                <a:gd name="T81" fmla="*/ 2147483646 h 280"/>
                <a:gd name="T82" fmla="*/ 2147483646 w 242"/>
                <a:gd name="T83" fmla="*/ 2147483646 h 280"/>
                <a:gd name="T84" fmla="*/ 2147483646 w 242"/>
                <a:gd name="T85" fmla="*/ 2147483646 h 280"/>
                <a:gd name="T86" fmla="*/ 2147483646 w 242"/>
                <a:gd name="T87" fmla="*/ 2147483646 h 280"/>
                <a:gd name="T88" fmla="*/ 2147483646 w 242"/>
                <a:gd name="T89" fmla="*/ 2147483646 h 280"/>
                <a:gd name="T90" fmla="*/ 2147483646 w 242"/>
                <a:gd name="T91" fmla="*/ 2147483646 h 2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42" h="280">
                  <a:moveTo>
                    <a:pt x="148" y="4"/>
                  </a:moveTo>
                  <a:lnTo>
                    <a:pt x="148" y="4"/>
                  </a:lnTo>
                  <a:lnTo>
                    <a:pt x="136" y="8"/>
                  </a:lnTo>
                  <a:lnTo>
                    <a:pt x="126" y="12"/>
                  </a:lnTo>
                  <a:lnTo>
                    <a:pt x="116" y="10"/>
                  </a:lnTo>
                  <a:lnTo>
                    <a:pt x="102" y="6"/>
                  </a:lnTo>
                  <a:lnTo>
                    <a:pt x="84" y="4"/>
                  </a:lnTo>
                  <a:lnTo>
                    <a:pt x="78" y="6"/>
                  </a:lnTo>
                  <a:lnTo>
                    <a:pt x="74" y="12"/>
                  </a:lnTo>
                  <a:lnTo>
                    <a:pt x="62" y="28"/>
                  </a:lnTo>
                  <a:lnTo>
                    <a:pt x="74" y="52"/>
                  </a:lnTo>
                  <a:lnTo>
                    <a:pt x="54" y="64"/>
                  </a:lnTo>
                  <a:lnTo>
                    <a:pt x="38" y="60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2" y="88"/>
                  </a:lnTo>
                  <a:lnTo>
                    <a:pt x="36" y="100"/>
                  </a:lnTo>
                  <a:lnTo>
                    <a:pt x="32" y="106"/>
                  </a:lnTo>
                  <a:lnTo>
                    <a:pt x="4" y="132"/>
                  </a:lnTo>
                  <a:lnTo>
                    <a:pt x="10" y="136"/>
                  </a:lnTo>
                  <a:lnTo>
                    <a:pt x="6" y="140"/>
                  </a:lnTo>
                  <a:lnTo>
                    <a:pt x="2" y="144"/>
                  </a:lnTo>
                  <a:lnTo>
                    <a:pt x="0" y="148"/>
                  </a:lnTo>
                  <a:lnTo>
                    <a:pt x="0" y="152"/>
                  </a:lnTo>
                  <a:lnTo>
                    <a:pt x="0" y="156"/>
                  </a:lnTo>
                  <a:lnTo>
                    <a:pt x="20" y="186"/>
                  </a:lnTo>
                  <a:lnTo>
                    <a:pt x="30" y="202"/>
                  </a:lnTo>
                  <a:lnTo>
                    <a:pt x="30" y="204"/>
                  </a:lnTo>
                  <a:lnTo>
                    <a:pt x="30" y="206"/>
                  </a:lnTo>
                  <a:lnTo>
                    <a:pt x="30" y="208"/>
                  </a:lnTo>
                  <a:lnTo>
                    <a:pt x="28" y="210"/>
                  </a:lnTo>
                  <a:lnTo>
                    <a:pt x="34" y="210"/>
                  </a:lnTo>
                  <a:lnTo>
                    <a:pt x="40" y="214"/>
                  </a:lnTo>
                  <a:lnTo>
                    <a:pt x="44" y="218"/>
                  </a:lnTo>
                  <a:lnTo>
                    <a:pt x="48" y="224"/>
                  </a:lnTo>
                  <a:lnTo>
                    <a:pt x="50" y="234"/>
                  </a:lnTo>
                  <a:lnTo>
                    <a:pt x="52" y="246"/>
                  </a:lnTo>
                  <a:lnTo>
                    <a:pt x="56" y="262"/>
                  </a:lnTo>
                  <a:lnTo>
                    <a:pt x="58" y="266"/>
                  </a:lnTo>
                  <a:lnTo>
                    <a:pt x="64" y="270"/>
                  </a:lnTo>
                  <a:lnTo>
                    <a:pt x="68" y="272"/>
                  </a:lnTo>
                  <a:lnTo>
                    <a:pt x="74" y="272"/>
                  </a:lnTo>
                  <a:lnTo>
                    <a:pt x="80" y="270"/>
                  </a:lnTo>
                  <a:lnTo>
                    <a:pt x="84" y="268"/>
                  </a:lnTo>
                  <a:lnTo>
                    <a:pt x="90" y="264"/>
                  </a:lnTo>
                  <a:lnTo>
                    <a:pt x="90" y="260"/>
                  </a:lnTo>
                  <a:lnTo>
                    <a:pt x="90" y="258"/>
                  </a:lnTo>
                  <a:lnTo>
                    <a:pt x="104" y="248"/>
                  </a:lnTo>
                  <a:lnTo>
                    <a:pt x="104" y="250"/>
                  </a:lnTo>
                  <a:lnTo>
                    <a:pt x="116" y="268"/>
                  </a:lnTo>
                  <a:lnTo>
                    <a:pt x="122" y="270"/>
                  </a:lnTo>
                  <a:lnTo>
                    <a:pt x="130" y="272"/>
                  </a:lnTo>
                  <a:lnTo>
                    <a:pt x="134" y="272"/>
                  </a:lnTo>
                  <a:lnTo>
                    <a:pt x="130" y="262"/>
                  </a:lnTo>
                  <a:lnTo>
                    <a:pt x="146" y="268"/>
                  </a:lnTo>
                  <a:lnTo>
                    <a:pt x="150" y="268"/>
                  </a:lnTo>
                  <a:lnTo>
                    <a:pt x="152" y="270"/>
                  </a:lnTo>
                  <a:lnTo>
                    <a:pt x="166" y="280"/>
                  </a:lnTo>
                  <a:lnTo>
                    <a:pt x="170" y="274"/>
                  </a:lnTo>
                  <a:lnTo>
                    <a:pt x="168" y="248"/>
                  </a:lnTo>
                  <a:lnTo>
                    <a:pt x="170" y="246"/>
                  </a:lnTo>
                  <a:lnTo>
                    <a:pt x="180" y="234"/>
                  </a:lnTo>
                  <a:lnTo>
                    <a:pt x="180" y="232"/>
                  </a:lnTo>
                  <a:lnTo>
                    <a:pt x="176" y="226"/>
                  </a:lnTo>
                  <a:lnTo>
                    <a:pt x="172" y="224"/>
                  </a:lnTo>
                  <a:lnTo>
                    <a:pt x="174" y="222"/>
                  </a:lnTo>
                  <a:lnTo>
                    <a:pt x="176" y="220"/>
                  </a:lnTo>
                  <a:lnTo>
                    <a:pt x="178" y="220"/>
                  </a:lnTo>
                  <a:lnTo>
                    <a:pt x="198" y="186"/>
                  </a:lnTo>
                  <a:lnTo>
                    <a:pt x="200" y="188"/>
                  </a:lnTo>
                  <a:lnTo>
                    <a:pt x="204" y="188"/>
                  </a:lnTo>
                  <a:lnTo>
                    <a:pt x="204" y="190"/>
                  </a:lnTo>
                  <a:lnTo>
                    <a:pt x="204" y="204"/>
                  </a:lnTo>
                  <a:lnTo>
                    <a:pt x="228" y="184"/>
                  </a:lnTo>
                  <a:lnTo>
                    <a:pt x="226" y="172"/>
                  </a:lnTo>
                  <a:lnTo>
                    <a:pt x="222" y="172"/>
                  </a:lnTo>
                  <a:lnTo>
                    <a:pt x="214" y="174"/>
                  </a:lnTo>
                  <a:lnTo>
                    <a:pt x="228" y="136"/>
                  </a:lnTo>
                  <a:lnTo>
                    <a:pt x="216" y="136"/>
                  </a:lnTo>
                  <a:lnTo>
                    <a:pt x="214" y="136"/>
                  </a:lnTo>
                  <a:lnTo>
                    <a:pt x="214" y="134"/>
                  </a:lnTo>
                  <a:lnTo>
                    <a:pt x="210" y="128"/>
                  </a:lnTo>
                  <a:lnTo>
                    <a:pt x="208" y="122"/>
                  </a:lnTo>
                  <a:lnTo>
                    <a:pt x="210" y="116"/>
                  </a:lnTo>
                  <a:lnTo>
                    <a:pt x="230" y="116"/>
                  </a:lnTo>
                  <a:lnTo>
                    <a:pt x="242" y="116"/>
                  </a:lnTo>
                  <a:lnTo>
                    <a:pt x="240" y="106"/>
                  </a:lnTo>
                  <a:lnTo>
                    <a:pt x="232" y="92"/>
                  </a:lnTo>
                  <a:lnTo>
                    <a:pt x="216" y="86"/>
                  </a:lnTo>
                  <a:lnTo>
                    <a:pt x="232" y="70"/>
                  </a:lnTo>
                  <a:lnTo>
                    <a:pt x="232" y="66"/>
                  </a:lnTo>
                  <a:lnTo>
                    <a:pt x="224" y="68"/>
                  </a:lnTo>
                  <a:lnTo>
                    <a:pt x="220" y="68"/>
                  </a:lnTo>
                  <a:lnTo>
                    <a:pt x="220" y="66"/>
                  </a:lnTo>
                  <a:lnTo>
                    <a:pt x="220" y="64"/>
                  </a:lnTo>
                  <a:lnTo>
                    <a:pt x="218" y="58"/>
                  </a:lnTo>
                  <a:lnTo>
                    <a:pt x="214" y="54"/>
                  </a:lnTo>
                  <a:lnTo>
                    <a:pt x="210" y="50"/>
                  </a:lnTo>
                  <a:lnTo>
                    <a:pt x="204" y="48"/>
                  </a:lnTo>
                  <a:lnTo>
                    <a:pt x="172" y="48"/>
                  </a:lnTo>
                  <a:lnTo>
                    <a:pt x="160" y="64"/>
                  </a:lnTo>
                  <a:lnTo>
                    <a:pt x="156" y="64"/>
                  </a:lnTo>
                  <a:lnTo>
                    <a:pt x="104" y="48"/>
                  </a:lnTo>
                  <a:lnTo>
                    <a:pt x="154" y="36"/>
                  </a:lnTo>
                  <a:lnTo>
                    <a:pt x="158" y="34"/>
                  </a:lnTo>
                  <a:lnTo>
                    <a:pt x="162" y="30"/>
                  </a:lnTo>
                  <a:lnTo>
                    <a:pt x="178" y="12"/>
                  </a:lnTo>
                  <a:lnTo>
                    <a:pt x="162" y="0"/>
                  </a:lnTo>
                  <a:lnTo>
                    <a:pt x="148" y="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4" name="安徽"/>
            <p:cNvSpPr>
              <a:spLocks/>
            </p:cNvSpPr>
            <p:nvPr/>
          </p:nvSpPr>
          <p:spPr bwMode="auto">
            <a:xfrm>
              <a:off x="5646152" y="3846725"/>
              <a:ext cx="547818" cy="669555"/>
            </a:xfrm>
            <a:custGeom>
              <a:avLst/>
              <a:gdLst>
                <a:gd name="T0" fmla="*/ 2147483646 w 306"/>
                <a:gd name="T1" fmla="*/ 2147483646 h 374"/>
                <a:gd name="T2" fmla="*/ 2147483646 w 306"/>
                <a:gd name="T3" fmla="*/ 2147483646 h 374"/>
                <a:gd name="T4" fmla="*/ 2147483646 w 306"/>
                <a:gd name="T5" fmla="*/ 2147483646 h 374"/>
                <a:gd name="T6" fmla="*/ 2147483646 w 306"/>
                <a:gd name="T7" fmla="*/ 2147483646 h 374"/>
                <a:gd name="T8" fmla="*/ 2147483646 w 306"/>
                <a:gd name="T9" fmla="*/ 2147483646 h 374"/>
                <a:gd name="T10" fmla="*/ 2147483646 w 306"/>
                <a:gd name="T11" fmla="*/ 2147483646 h 374"/>
                <a:gd name="T12" fmla="*/ 2147483646 w 306"/>
                <a:gd name="T13" fmla="*/ 2147483646 h 374"/>
                <a:gd name="T14" fmla="*/ 2147483646 w 306"/>
                <a:gd name="T15" fmla="*/ 2147483646 h 374"/>
                <a:gd name="T16" fmla="*/ 2147483646 w 306"/>
                <a:gd name="T17" fmla="*/ 2147483646 h 374"/>
                <a:gd name="T18" fmla="*/ 2147483646 w 306"/>
                <a:gd name="T19" fmla="*/ 2147483646 h 374"/>
                <a:gd name="T20" fmla="*/ 2147483646 w 306"/>
                <a:gd name="T21" fmla="*/ 2147483646 h 374"/>
                <a:gd name="T22" fmla="*/ 2147483646 w 306"/>
                <a:gd name="T23" fmla="*/ 2147483646 h 374"/>
                <a:gd name="T24" fmla="*/ 2147483646 w 306"/>
                <a:gd name="T25" fmla="*/ 2147483646 h 374"/>
                <a:gd name="T26" fmla="*/ 2147483646 w 306"/>
                <a:gd name="T27" fmla="*/ 2147483646 h 374"/>
                <a:gd name="T28" fmla="*/ 2147483646 w 306"/>
                <a:gd name="T29" fmla="*/ 2147483646 h 374"/>
                <a:gd name="T30" fmla="*/ 2147483646 w 306"/>
                <a:gd name="T31" fmla="*/ 2147483646 h 374"/>
                <a:gd name="T32" fmla="*/ 2147483646 w 306"/>
                <a:gd name="T33" fmla="*/ 2147483646 h 374"/>
                <a:gd name="T34" fmla="*/ 2147483646 w 306"/>
                <a:gd name="T35" fmla="*/ 2147483646 h 374"/>
                <a:gd name="T36" fmla="*/ 2147483646 w 306"/>
                <a:gd name="T37" fmla="*/ 2147483646 h 374"/>
                <a:gd name="T38" fmla="*/ 2147483646 w 306"/>
                <a:gd name="T39" fmla="*/ 2147483646 h 374"/>
                <a:gd name="T40" fmla="*/ 2147483646 w 306"/>
                <a:gd name="T41" fmla="*/ 2147483646 h 374"/>
                <a:gd name="T42" fmla="*/ 2147483646 w 306"/>
                <a:gd name="T43" fmla="*/ 2147483646 h 374"/>
                <a:gd name="T44" fmla="*/ 2147483646 w 306"/>
                <a:gd name="T45" fmla="*/ 2147483646 h 374"/>
                <a:gd name="T46" fmla="*/ 2147483646 w 306"/>
                <a:gd name="T47" fmla="*/ 2147483646 h 374"/>
                <a:gd name="T48" fmla="*/ 2147483646 w 306"/>
                <a:gd name="T49" fmla="*/ 2147483646 h 374"/>
                <a:gd name="T50" fmla="*/ 2147483646 w 306"/>
                <a:gd name="T51" fmla="*/ 2147483646 h 374"/>
                <a:gd name="T52" fmla="*/ 2147483646 w 306"/>
                <a:gd name="T53" fmla="*/ 2147483646 h 374"/>
                <a:gd name="T54" fmla="*/ 2147483646 w 306"/>
                <a:gd name="T55" fmla="*/ 2147483646 h 374"/>
                <a:gd name="T56" fmla="*/ 2147483646 w 306"/>
                <a:gd name="T57" fmla="*/ 2147483646 h 374"/>
                <a:gd name="T58" fmla="*/ 2147483646 w 306"/>
                <a:gd name="T59" fmla="*/ 2147483646 h 374"/>
                <a:gd name="T60" fmla="*/ 2147483646 w 306"/>
                <a:gd name="T61" fmla="*/ 2147483646 h 374"/>
                <a:gd name="T62" fmla="*/ 2147483646 w 306"/>
                <a:gd name="T63" fmla="*/ 2147483646 h 374"/>
                <a:gd name="T64" fmla="*/ 2147483646 w 306"/>
                <a:gd name="T65" fmla="*/ 2147483646 h 374"/>
                <a:gd name="T66" fmla="*/ 2147483646 w 306"/>
                <a:gd name="T67" fmla="*/ 2147483646 h 374"/>
                <a:gd name="T68" fmla="*/ 2147483646 w 306"/>
                <a:gd name="T69" fmla="*/ 2147483646 h 374"/>
                <a:gd name="T70" fmla="*/ 2147483646 w 306"/>
                <a:gd name="T71" fmla="*/ 2147483646 h 374"/>
                <a:gd name="T72" fmla="*/ 2147483646 w 306"/>
                <a:gd name="T73" fmla="*/ 2147483646 h 374"/>
                <a:gd name="T74" fmla="*/ 2147483646 w 306"/>
                <a:gd name="T75" fmla="*/ 2147483646 h 374"/>
                <a:gd name="T76" fmla="*/ 2147483646 w 306"/>
                <a:gd name="T77" fmla="*/ 2147483646 h 374"/>
                <a:gd name="T78" fmla="*/ 2147483646 w 306"/>
                <a:gd name="T79" fmla="*/ 2147483646 h 374"/>
                <a:gd name="T80" fmla="*/ 2147483646 w 306"/>
                <a:gd name="T81" fmla="*/ 2147483646 h 374"/>
                <a:gd name="T82" fmla="*/ 2147483646 w 306"/>
                <a:gd name="T83" fmla="*/ 2147483646 h 374"/>
                <a:gd name="T84" fmla="*/ 2147483646 w 306"/>
                <a:gd name="T85" fmla="*/ 2147483646 h 374"/>
                <a:gd name="T86" fmla="*/ 2147483646 w 306"/>
                <a:gd name="T87" fmla="*/ 2147483646 h 374"/>
                <a:gd name="T88" fmla="*/ 2147483646 w 306"/>
                <a:gd name="T89" fmla="*/ 2147483646 h 374"/>
                <a:gd name="T90" fmla="*/ 2147483646 w 306"/>
                <a:gd name="T91" fmla="*/ 2147483646 h 374"/>
                <a:gd name="T92" fmla="*/ 2147483646 w 306"/>
                <a:gd name="T93" fmla="*/ 2147483646 h 374"/>
                <a:gd name="T94" fmla="*/ 2147483646 w 306"/>
                <a:gd name="T95" fmla="*/ 2147483646 h 374"/>
                <a:gd name="T96" fmla="*/ 2147483646 w 306"/>
                <a:gd name="T97" fmla="*/ 2147483646 h 374"/>
                <a:gd name="T98" fmla="*/ 2147483646 w 306"/>
                <a:gd name="T99" fmla="*/ 2147483646 h 374"/>
                <a:gd name="T100" fmla="*/ 2147483646 w 306"/>
                <a:gd name="T101" fmla="*/ 2147483646 h 374"/>
                <a:gd name="T102" fmla="*/ 2147483646 w 306"/>
                <a:gd name="T103" fmla="*/ 2147483646 h 374"/>
                <a:gd name="T104" fmla="*/ 2147483646 w 306"/>
                <a:gd name="T105" fmla="*/ 2147483646 h 374"/>
                <a:gd name="T106" fmla="*/ 2147483646 w 306"/>
                <a:gd name="T107" fmla="*/ 2147483646 h 374"/>
                <a:gd name="T108" fmla="*/ 2147483646 w 306"/>
                <a:gd name="T109" fmla="*/ 2147483646 h 374"/>
                <a:gd name="T110" fmla="*/ 2147483646 w 306"/>
                <a:gd name="T111" fmla="*/ 2147483646 h 374"/>
                <a:gd name="T112" fmla="*/ 2147483646 w 306"/>
                <a:gd name="T113" fmla="*/ 2147483646 h 374"/>
                <a:gd name="T114" fmla="*/ 2147483646 w 306"/>
                <a:gd name="T115" fmla="*/ 2147483646 h 3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306" h="374">
                  <a:moveTo>
                    <a:pt x="192" y="106"/>
                  </a:moveTo>
                  <a:lnTo>
                    <a:pt x="192" y="106"/>
                  </a:lnTo>
                  <a:lnTo>
                    <a:pt x="186" y="86"/>
                  </a:lnTo>
                  <a:lnTo>
                    <a:pt x="180" y="70"/>
                  </a:lnTo>
                  <a:lnTo>
                    <a:pt x="174" y="60"/>
                  </a:lnTo>
                  <a:lnTo>
                    <a:pt x="170" y="56"/>
                  </a:lnTo>
                  <a:lnTo>
                    <a:pt x="142" y="46"/>
                  </a:lnTo>
                  <a:lnTo>
                    <a:pt x="122" y="40"/>
                  </a:lnTo>
                  <a:lnTo>
                    <a:pt x="110" y="34"/>
                  </a:lnTo>
                  <a:lnTo>
                    <a:pt x="104" y="30"/>
                  </a:lnTo>
                  <a:lnTo>
                    <a:pt x="96" y="22"/>
                  </a:lnTo>
                  <a:lnTo>
                    <a:pt x="80" y="0"/>
                  </a:lnTo>
                  <a:lnTo>
                    <a:pt x="74" y="0"/>
                  </a:lnTo>
                  <a:lnTo>
                    <a:pt x="76" y="2"/>
                  </a:lnTo>
                  <a:lnTo>
                    <a:pt x="82" y="14"/>
                  </a:lnTo>
                  <a:lnTo>
                    <a:pt x="96" y="34"/>
                  </a:lnTo>
                  <a:lnTo>
                    <a:pt x="98" y="36"/>
                  </a:lnTo>
                  <a:lnTo>
                    <a:pt x="98" y="38"/>
                  </a:lnTo>
                  <a:lnTo>
                    <a:pt x="86" y="60"/>
                  </a:lnTo>
                  <a:lnTo>
                    <a:pt x="78" y="70"/>
                  </a:lnTo>
                  <a:lnTo>
                    <a:pt x="74" y="72"/>
                  </a:lnTo>
                  <a:lnTo>
                    <a:pt x="72" y="72"/>
                  </a:lnTo>
                  <a:lnTo>
                    <a:pt x="64" y="66"/>
                  </a:lnTo>
                  <a:lnTo>
                    <a:pt x="52" y="50"/>
                  </a:lnTo>
                  <a:lnTo>
                    <a:pt x="38" y="46"/>
                  </a:lnTo>
                  <a:lnTo>
                    <a:pt x="40" y="54"/>
                  </a:lnTo>
                  <a:lnTo>
                    <a:pt x="46" y="70"/>
                  </a:lnTo>
                  <a:lnTo>
                    <a:pt x="46" y="72"/>
                  </a:lnTo>
                  <a:lnTo>
                    <a:pt x="46" y="74"/>
                  </a:lnTo>
                  <a:lnTo>
                    <a:pt x="44" y="82"/>
                  </a:lnTo>
                  <a:lnTo>
                    <a:pt x="28" y="88"/>
                  </a:lnTo>
                  <a:lnTo>
                    <a:pt x="24" y="90"/>
                  </a:lnTo>
                  <a:lnTo>
                    <a:pt x="22" y="94"/>
                  </a:lnTo>
                  <a:lnTo>
                    <a:pt x="22" y="102"/>
                  </a:lnTo>
                  <a:lnTo>
                    <a:pt x="24" y="116"/>
                  </a:lnTo>
                  <a:lnTo>
                    <a:pt x="20" y="124"/>
                  </a:lnTo>
                  <a:lnTo>
                    <a:pt x="18" y="126"/>
                  </a:lnTo>
                  <a:lnTo>
                    <a:pt x="16" y="126"/>
                  </a:lnTo>
                  <a:lnTo>
                    <a:pt x="0" y="122"/>
                  </a:lnTo>
                  <a:lnTo>
                    <a:pt x="2" y="126"/>
                  </a:lnTo>
                  <a:lnTo>
                    <a:pt x="8" y="130"/>
                  </a:lnTo>
                  <a:lnTo>
                    <a:pt x="18" y="144"/>
                  </a:lnTo>
                  <a:lnTo>
                    <a:pt x="28" y="160"/>
                  </a:lnTo>
                  <a:lnTo>
                    <a:pt x="28" y="162"/>
                  </a:lnTo>
                  <a:lnTo>
                    <a:pt x="36" y="162"/>
                  </a:lnTo>
                  <a:lnTo>
                    <a:pt x="42" y="160"/>
                  </a:lnTo>
                  <a:lnTo>
                    <a:pt x="48" y="162"/>
                  </a:lnTo>
                  <a:lnTo>
                    <a:pt x="54" y="164"/>
                  </a:lnTo>
                  <a:lnTo>
                    <a:pt x="60" y="166"/>
                  </a:lnTo>
                  <a:lnTo>
                    <a:pt x="70" y="178"/>
                  </a:lnTo>
                  <a:lnTo>
                    <a:pt x="68" y="200"/>
                  </a:lnTo>
                  <a:lnTo>
                    <a:pt x="72" y="204"/>
                  </a:lnTo>
                  <a:lnTo>
                    <a:pt x="72" y="210"/>
                  </a:lnTo>
                  <a:lnTo>
                    <a:pt x="68" y="214"/>
                  </a:lnTo>
                  <a:lnTo>
                    <a:pt x="60" y="218"/>
                  </a:lnTo>
                  <a:lnTo>
                    <a:pt x="56" y="218"/>
                  </a:lnTo>
                  <a:lnTo>
                    <a:pt x="54" y="220"/>
                  </a:lnTo>
                  <a:lnTo>
                    <a:pt x="52" y="224"/>
                  </a:lnTo>
                  <a:lnTo>
                    <a:pt x="50" y="230"/>
                  </a:lnTo>
                  <a:lnTo>
                    <a:pt x="44" y="244"/>
                  </a:lnTo>
                  <a:lnTo>
                    <a:pt x="52" y="254"/>
                  </a:lnTo>
                  <a:lnTo>
                    <a:pt x="74" y="258"/>
                  </a:lnTo>
                  <a:lnTo>
                    <a:pt x="76" y="258"/>
                  </a:lnTo>
                  <a:lnTo>
                    <a:pt x="86" y="268"/>
                  </a:lnTo>
                  <a:lnTo>
                    <a:pt x="72" y="288"/>
                  </a:lnTo>
                  <a:lnTo>
                    <a:pt x="102" y="352"/>
                  </a:lnTo>
                  <a:lnTo>
                    <a:pt x="104" y="354"/>
                  </a:lnTo>
                  <a:lnTo>
                    <a:pt x="98" y="358"/>
                  </a:lnTo>
                  <a:lnTo>
                    <a:pt x="100" y="364"/>
                  </a:lnTo>
                  <a:lnTo>
                    <a:pt x="156" y="330"/>
                  </a:lnTo>
                  <a:lnTo>
                    <a:pt x="146" y="346"/>
                  </a:lnTo>
                  <a:lnTo>
                    <a:pt x="138" y="362"/>
                  </a:lnTo>
                  <a:lnTo>
                    <a:pt x="134" y="374"/>
                  </a:lnTo>
                  <a:lnTo>
                    <a:pt x="140" y="372"/>
                  </a:lnTo>
                  <a:lnTo>
                    <a:pt x="146" y="366"/>
                  </a:lnTo>
                  <a:lnTo>
                    <a:pt x="152" y="360"/>
                  </a:lnTo>
                  <a:lnTo>
                    <a:pt x="156" y="350"/>
                  </a:lnTo>
                  <a:lnTo>
                    <a:pt x="158" y="350"/>
                  </a:lnTo>
                  <a:lnTo>
                    <a:pt x="172" y="342"/>
                  </a:lnTo>
                  <a:lnTo>
                    <a:pt x="174" y="340"/>
                  </a:lnTo>
                  <a:lnTo>
                    <a:pt x="196" y="358"/>
                  </a:lnTo>
                  <a:lnTo>
                    <a:pt x="220" y="360"/>
                  </a:lnTo>
                  <a:lnTo>
                    <a:pt x="232" y="368"/>
                  </a:lnTo>
                  <a:lnTo>
                    <a:pt x="260" y="342"/>
                  </a:lnTo>
                  <a:lnTo>
                    <a:pt x="264" y="336"/>
                  </a:lnTo>
                  <a:lnTo>
                    <a:pt x="268" y="326"/>
                  </a:lnTo>
                  <a:lnTo>
                    <a:pt x="272" y="320"/>
                  </a:lnTo>
                  <a:lnTo>
                    <a:pt x="270" y="312"/>
                  </a:lnTo>
                  <a:lnTo>
                    <a:pt x="260" y="296"/>
                  </a:lnTo>
                  <a:lnTo>
                    <a:pt x="254" y="286"/>
                  </a:lnTo>
                  <a:lnTo>
                    <a:pt x="288" y="298"/>
                  </a:lnTo>
                  <a:lnTo>
                    <a:pt x="300" y="292"/>
                  </a:lnTo>
                  <a:lnTo>
                    <a:pt x="288" y="270"/>
                  </a:lnTo>
                  <a:lnTo>
                    <a:pt x="288" y="268"/>
                  </a:lnTo>
                  <a:lnTo>
                    <a:pt x="306" y="246"/>
                  </a:lnTo>
                  <a:lnTo>
                    <a:pt x="298" y="234"/>
                  </a:lnTo>
                  <a:lnTo>
                    <a:pt x="290" y="226"/>
                  </a:lnTo>
                  <a:lnTo>
                    <a:pt x="284" y="222"/>
                  </a:lnTo>
                  <a:lnTo>
                    <a:pt x="282" y="22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0" y="230"/>
                  </a:lnTo>
                  <a:lnTo>
                    <a:pt x="256" y="226"/>
                  </a:lnTo>
                  <a:lnTo>
                    <a:pt x="252" y="214"/>
                  </a:lnTo>
                  <a:lnTo>
                    <a:pt x="244" y="210"/>
                  </a:lnTo>
                  <a:lnTo>
                    <a:pt x="236" y="204"/>
                  </a:lnTo>
                  <a:lnTo>
                    <a:pt x="226" y="198"/>
                  </a:lnTo>
                  <a:lnTo>
                    <a:pt x="218" y="192"/>
                  </a:lnTo>
                  <a:lnTo>
                    <a:pt x="216" y="190"/>
                  </a:lnTo>
                  <a:lnTo>
                    <a:pt x="216" y="186"/>
                  </a:lnTo>
                  <a:lnTo>
                    <a:pt x="214" y="184"/>
                  </a:lnTo>
                  <a:lnTo>
                    <a:pt x="216" y="180"/>
                  </a:lnTo>
                  <a:lnTo>
                    <a:pt x="220" y="170"/>
                  </a:lnTo>
                  <a:lnTo>
                    <a:pt x="230" y="152"/>
                  </a:lnTo>
                  <a:lnTo>
                    <a:pt x="232" y="144"/>
                  </a:lnTo>
                  <a:lnTo>
                    <a:pt x="234" y="138"/>
                  </a:lnTo>
                  <a:lnTo>
                    <a:pt x="234" y="128"/>
                  </a:lnTo>
                  <a:lnTo>
                    <a:pt x="240" y="128"/>
                  </a:lnTo>
                  <a:lnTo>
                    <a:pt x="258" y="130"/>
                  </a:lnTo>
                  <a:lnTo>
                    <a:pt x="260" y="122"/>
                  </a:lnTo>
                  <a:lnTo>
                    <a:pt x="264" y="106"/>
                  </a:lnTo>
                  <a:lnTo>
                    <a:pt x="260" y="104"/>
                  </a:lnTo>
                  <a:lnTo>
                    <a:pt x="242" y="116"/>
                  </a:lnTo>
                  <a:lnTo>
                    <a:pt x="230" y="122"/>
                  </a:lnTo>
                  <a:lnTo>
                    <a:pt x="222" y="122"/>
                  </a:lnTo>
                  <a:lnTo>
                    <a:pt x="214" y="120"/>
                  </a:lnTo>
                  <a:lnTo>
                    <a:pt x="204" y="114"/>
                  </a:lnTo>
                  <a:lnTo>
                    <a:pt x="194" y="108"/>
                  </a:lnTo>
                  <a:lnTo>
                    <a:pt x="194" y="106"/>
                  </a:lnTo>
                  <a:lnTo>
                    <a:pt x="192" y="10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5" name="天津"/>
            <p:cNvSpPr>
              <a:spLocks/>
            </p:cNvSpPr>
            <p:nvPr/>
          </p:nvSpPr>
          <p:spPr bwMode="auto">
            <a:xfrm>
              <a:off x="5753567" y="3073336"/>
              <a:ext cx="143220" cy="207669"/>
            </a:xfrm>
            <a:custGeom>
              <a:avLst/>
              <a:gdLst>
                <a:gd name="T0" fmla="*/ 2147483646 w 80"/>
                <a:gd name="T1" fmla="*/ 2147483646 h 116"/>
                <a:gd name="T2" fmla="*/ 2147483646 w 80"/>
                <a:gd name="T3" fmla="*/ 0 h 116"/>
                <a:gd name="T4" fmla="*/ 2147483646 w 80"/>
                <a:gd name="T5" fmla="*/ 0 h 116"/>
                <a:gd name="T6" fmla="*/ 2147483646 w 80"/>
                <a:gd name="T7" fmla="*/ 2147483646 h 116"/>
                <a:gd name="T8" fmla="*/ 2147483646 w 80"/>
                <a:gd name="T9" fmla="*/ 2147483646 h 116"/>
                <a:gd name="T10" fmla="*/ 2147483646 w 80"/>
                <a:gd name="T11" fmla="*/ 2147483646 h 116"/>
                <a:gd name="T12" fmla="*/ 2147483646 w 80"/>
                <a:gd name="T13" fmla="*/ 2147483646 h 116"/>
                <a:gd name="T14" fmla="*/ 2147483646 w 80"/>
                <a:gd name="T15" fmla="*/ 2147483646 h 116"/>
                <a:gd name="T16" fmla="*/ 2147483646 w 80"/>
                <a:gd name="T17" fmla="*/ 2147483646 h 116"/>
                <a:gd name="T18" fmla="*/ 2147483646 w 80"/>
                <a:gd name="T19" fmla="*/ 2147483646 h 116"/>
                <a:gd name="T20" fmla="*/ 2147483646 w 80"/>
                <a:gd name="T21" fmla="*/ 2147483646 h 116"/>
                <a:gd name="T22" fmla="*/ 2147483646 w 80"/>
                <a:gd name="T23" fmla="*/ 2147483646 h 116"/>
                <a:gd name="T24" fmla="*/ 2147483646 w 80"/>
                <a:gd name="T25" fmla="*/ 2147483646 h 116"/>
                <a:gd name="T26" fmla="*/ 2147483646 w 80"/>
                <a:gd name="T27" fmla="*/ 2147483646 h 116"/>
                <a:gd name="T28" fmla="*/ 2147483646 w 80"/>
                <a:gd name="T29" fmla="*/ 2147483646 h 116"/>
                <a:gd name="T30" fmla="*/ 2147483646 w 80"/>
                <a:gd name="T31" fmla="*/ 2147483646 h 116"/>
                <a:gd name="T32" fmla="*/ 2147483646 w 80"/>
                <a:gd name="T33" fmla="*/ 2147483646 h 116"/>
                <a:gd name="T34" fmla="*/ 0 w 80"/>
                <a:gd name="T35" fmla="*/ 2147483646 h 116"/>
                <a:gd name="T36" fmla="*/ 0 w 80"/>
                <a:gd name="T37" fmla="*/ 2147483646 h 116"/>
                <a:gd name="T38" fmla="*/ 0 w 80"/>
                <a:gd name="T39" fmla="*/ 2147483646 h 116"/>
                <a:gd name="T40" fmla="*/ 0 w 80"/>
                <a:gd name="T41" fmla="*/ 2147483646 h 116"/>
                <a:gd name="T42" fmla="*/ 2147483646 w 80"/>
                <a:gd name="T43" fmla="*/ 2147483646 h 116"/>
                <a:gd name="T44" fmla="*/ 2147483646 w 80"/>
                <a:gd name="T45" fmla="*/ 2147483646 h 116"/>
                <a:gd name="T46" fmla="*/ 2147483646 w 80"/>
                <a:gd name="T47" fmla="*/ 2147483646 h 116"/>
                <a:gd name="T48" fmla="*/ 2147483646 w 80"/>
                <a:gd name="T49" fmla="*/ 2147483646 h 116"/>
                <a:gd name="T50" fmla="*/ 2147483646 w 80"/>
                <a:gd name="T51" fmla="*/ 2147483646 h 116"/>
                <a:gd name="T52" fmla="*/ 2147483646 w 80"/>
                <a:gd name="T53" fmla="*/ 2147483646 h 116"/>
                <a:gd name="T54" fmla="*/ 2147483646 w 80"/>
                <a:gd name="T55" fmla="*/ 2147483646 h 116"/>
                <a:gd name="T56" fmla="*/ 2147483646 w 80"/>
                <a:gd name="T57" fmla="*/ 2147483646 h 116"/>
                <a:gd name="T58" fmla="*/ 2147483646 w 80"/>
                <a:gd name="T59" fmla="*/ 2147483646 h 116"/>
                <a:gd name="T60" fmla="*/ 2147483646 w 80"/>
                <a:gd name="T61" fmla="*/ 2147483646 h 116"/>
                <a:gd name="T62" fmla="*/ 2147483646 w 80"/>
                <a:gd name="T63" fmla="*/ 2147483646 h 116"/>
                <a:gd name="T64" fmla="*/ 2147483646 w 80"/>
                <a:gd name="T65" fmla="*/ 2147483646 h 116"/>
                <a:gd name="T66" fmla="*/ 2147483646 w 80"/>
                <a:gd name="T67" fmla="*/ 2147483646 h 116"/>
                <a:gd name="T68" fmla="*/ 2147483646 w 80"/>
                <a:gd name="T69" fmla="*/ 2147483646 h 116"/>
                <a:gd name="T70" fmla="*/ 2147483646 w 80"/>
                <a:gd name="T71" fmla="*/ 2147483646 h 116"/>
                <a:gd name="T72" fmla="*/ 2147483646 w 80"/>
                <a:gd name="T73" fmla="*/ 2147483646 h 116"/>
                <a:gd name="T74" fmla="*/ 2147483646 w 80"/>
                <a:gd name="T75" fmla="*/ 2147483646 h 116"/>
                <a:gd name="T76" fmla="*/ 2147483646 w 80"/>
                <a:gd name="T77" fmla="*/ 2147483646 h 116"/>
                <a:gd name="T78" fmla="*/ 2147483646 w 80"/>
                <a:gd name="T79" fmla="*/ 2147483646 h 116"/>
                <a:gd name="T80" fmla="*/ 2147483646 w 80"/>
                <a:gd name="T81" fmla="*/ 2147483646 h 116"/>
                <a:gd name="T82" fmla="*/ 2147483646 w 80"/>
                <a:gd name="T83" fmla="*/ 2147483646 h 116"/>
                <a:gd name="T84" fmla="*/ 2147483646 w 80"/>
                <a:gd name="T85" fmla="*/ 2147483646 h 116"/>
                <a:gd name="T86" fmla="*/ 2147483646 w 80"/>
                <a:gd name="T87" fmla="*/ 2147483646 h 116"/>
                <a:gd name="T88" fmla="*/ 2147483646 w 80"/>
                <a:gd name="T89" fmla="*/ 2147483646 h 116"/>
                <a:gd name="T90" fmla="*/ 2147483646 w 80"/>
                <a:gd name="T91" fmla="*/ 2147483646 h 116"/>
                <a:gd name="T92" fmla="*/ 2147483646 w 80"/>
                <a:gd name="T93" fmla="*/ 2147483646 h 116"/>
                <a:gd name="T94" fmla="*/ 2147483646 w 80"/>
                <a:gd name="T95" fmla="*/ 2147483646 h 1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80" h="116">
                  <a:moveTo>
                    <a:pt x="46" y="2"/>
                  </a:moveTo>
                  <a:lnTo>
                    <a:pt x="44" y="0"/>
                  </a:lnTo>
                  <a:lnTo>
                    <a:pt x="40" y="2"/>
                  </a:lnTo>
                  <a:lnTo>
                    <a:pt x="38" y="4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4"/>
                  </a:lnTo>
                  <a:lnTo>
                    <a:pt x="22" y="20"/>
                  </a:lnTo>
                  <a:lnTo>
                    <a:pt x="18" y="22"/>
                  </a:lnTo>
                  <a:lnTo>
                    <a:pt x="10" y="26"/>
                  </a:lnTo>
                  <a:lnTo>
                    <a:pt x="8" y="32"/>
                  </a:lnTo>
                  <a:lnTo>
                    <a:pt x="8" y="44"/>
                  </a:lnTo>
                  <a:lnTo>
                    <a:pt x="6" y="48"/>
                  </a:lnTo>
                  <a:lnTo>
                    <a:pt x="4" y="50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0" y="78"/>
                  </a:lnTo>
                  <a:lnTo>
                    <a:pt x="4" y="102"/>
                  </a:lnTo>
                  <a:lnTo>
                    <a:pt x="8" y="106"/>
                  </a:lnTo>
                  <a:lnTo>
                    <a:pt x="18" y="112"/>
                  </a:lnTo>
                  <a:lnTo>
                    <a:pt x="36" y="116"/>
                  </a:lnTo>
                  <a:lnTo>
                    <a:pt x="44" y="114"/>
                  </a:lnTo>
                  <a:lnTo>
                    <a:pt x="54" y="110"/>
                  </a:lnTo>
                  <a:lnTo>
                    <a:pt x="50" y="100"/>
                  </a:lnTo>
                  <a:lnTo>
                    <a:pt x="50" y="98"/>
                  </a:lnTo>
                  <a:lnTo>
                    <a:pt x="52" y="90"/>
                  </a:lnTo>
                  <a:lnTo>
                    <a:pt x="60" y="74"/>
                  </a:lnTo>
                  <a:lnTo>
                    <a:pt x="76" y="74"/>
                  </a:lnTo>
                  <a:lnTo>
                    <a:pt x="80" y="74"/>
                  </a:lnTo>
                  <a:lnTo>
                    <a:pt x="74" y="64"/>
                  </a:lnTo>
                  <a:lnTo>
                    <a:pt x="64" y="48"/>
                  </a:lnTo>
                  <a:lnTo>
                    <a:pt x="58" y="40"/>
                  </a:lnTo>
                  <a:lnTo>
                    <a:pt x="54" y="30"/>
                  </a:lnTo>
                  <a:lnTo>
                    <a:pt x="52" y="18"/>
                  </a:lnTo>
                  <a:lnTo>
                    <a:pt x="48" y="8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6" name="北京"/>
            <p:cNvSpPr>
              <a:spLocks/>
            </p:cNvSpPr>
            <p:nvPr/>
          </p:nvSpPr>
          <p:spPr bwMode="auto">
            <a:xfrm>
              <a:off x="5610347" y="2980243"/>
              <a:ext cx="189767" cy="204089"/>
            </a:xfrm>
            <a:custGeom>
              <a:avLst/>
              <a:gdLst>
                <a:gd name="T0" fmla="*/ 2147483646 w 106"/>
                <a:gd name="T1" fmla="*/ 2147483646 h 114"/>
                <a:gd name="T2" fmla="*/ 2147483646 w 106"/>
                <a:gd name="T3" fmla="*/ 2147483646 h 114"/>
                <a:gd name="T4" fmla="*/ 2147483646 w 106"/>
                <a:gd name="T5" fmla="*/ 2147483646 h 114"/>
                <a:gd name="T6" fmla="*/ 2147483646 w 106"/>
                <a:gd name="T7" fmla="*/ 2147483646 h 114"/>
                <a:gd name="T8" fmla="*/ 2147483646 w 106"/>
                <a:gd name="T9" fmla="*/ 2147483646 h 114"/>
                <a:gd name="T10" fmla="*/ 2147483646 w 106"/>
                <a:gd name="T11" fmla="*/ 2147483646 h 114"/>
                <a:gd name="T12" fmla="*/ 2147483646 w 106"/>
                <a:gd name="T13" fmla="*/ 2147483646 h 114"/>
                <a:gd name="T14" fmla="*/ 2147483646 w 106"/>
                <a:gd name="T15" fmla="*/ 2147483646 h 114"/>
                <a:gd name="T16" fmla="*/ 2147483646 w 106"/>
                <a:gd name="T17" fmla="*/ 2147483646 h 114"/>
                <a:gd name="T18" fmla="*/ 0 w 106"/>
                <a:gd name="T19" fmla="*/ 2147483646 h 114"/>
                <a:gd name="T20" fmla="*/ 2147483646 w 106"/>
                <a:gd name="T21" fmla="*/ 2147483646 h 114"/>
                <a:gd name="T22" fmla="*/ 2147483646 w 106"/>
                <a:gd name="T23" fmla="*/ 2147483646 h 114"/>
                <a:gd name="T24" fmla="*/ 2147483646 w 106"/>
                <a:gd name="T25" fmla="*/ 2147483646 h 114"/>
                <a:gd name="T26" fmla="*/ 2147483646 w 106"/>
                <a:gd name="T27" fmla="*/ 2147483646 h 114"/>
                <a:gd name="T28" fmla="*/ 2147483646 w 106"/>
                <a:gd name="T29" fmla="*/ 2147483646 h 114"/>
                <a:gd name="T30" fmla="*/ 2147483646 w 106"/>
                <a:gd name="T31" fmla="*/ 2147483646 h 114"/>
                <a:gd name="T32" fmla="*/ 2147483646 w 106"/>
                <a:gd name="T33" fmla="*/ 2147483646 h 114"/>
                <a:gd name="T34" fmla="*/ 2147483646 w 106"/>
                <a:gd name="T35" fmla="*/ 2147483646 h 114"/>
                <a:gd name="T36" fmla="*/ 2147483646 w 106"/>
                <a:gd name="T37" fmla="*/ 2147483646 h 114"/>
                <a:gd name="T38" fmla="*/ 2147483646 w 106"/>
                <a:gd name="T39" fmla="*/ 2147483646 h 114"/>
                <a:gd name="T40" fmla="*/ 2147483646 w 106"/>
                <a:gd name="T41" fmla="*/ 2147483646 h 114"/>
                <a:gd name="T42" fmla="*/ 2147483646 w 106"/>
                <a:gd name="T43" fmla="*/ 2147483646 h 114"/>
                <a:gd name="T44" fmla="*/ 2147483646 w 106"/>
                <a:gd name="T45" fmla="*/ 2147483646 h 114"/>
                <a:gd name="T46" fmla="*/ 2147483646 w 106"/>
                <a:gd name="T47" fmla="*/ 2147483646 h 114"/>
                <a:gd name="T48" fmla="*/ 2147483646 w 106"/>
                <a:gd name="T49" fmla="*/ 2147483646 h 114"/>
                <a:gd name="T50" fmla="*/ 2147483646 w 106"/>
                <a:gd name="T51" fmla="*/ 2147483646 h 114"/>
                <a:gd name="T52" fmla="*/ 2147483646 w 106"/>
                <a:gd name="T53" fmla="*/ 2147483646 h 114"/>
                <a:gd name="T54" fmla="*/ 2147483646 w 106"/>
                <a:gd name="T55" fmla="*/ 2147483646 h 114"/>
                <a:gd name="T56" fmla="*/ 2147483646 w 106"/>
                <a:gd name="T57" fmla="*/ 2147483646 h 114"/>
                <a:gd name="T58" fmla="*/ 2147483646 w 106"/>
                <a:gd name="T59" fmla="*/ 2147483646 h 114"/>
                <a:gd name="T60" fmla="*/ 2147483646 w 106"/>
                <a:gd name="T61" fmla="*/ 2147483646 h 114"/>
                <a:gd name="T62" fmla="*/ 2147483646 w 106"/>
                <a:gd name="T63" fmla="*/ 2147483646 h 114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06" h="114">
                  <a:moveTo>
                    <a:pt x="52" y="24"/>
                  </a:moveTo>
                  <a:lnTo>
                    <a:pt x="52" y="26"/>
                  </a:lnTo>
                  <a:lnTo>
                    <a:pt x="48" y="26"/>
                  </a:lnTo>
                  <a:lnTo>
                    <a:pt x="38" y="24"/>
                  </a:lnTo>
                  <a:lnTo>
                    <a:pt x="38" y="28"/>
                  </a:lnTo>
                  <a:lnTo>
                    <a:pt x="38" y="30"/>
                  </a:lnTo>
                  <a:lnTo>
                    <a:pt x="36" y="30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6" y="44"/>
                  </a:lnTo>
                  <a:lnTo>
                    <a:pt x="18" y="48"/>
                  </a:lnTo>
                  <a:lnTo>
                    <a:pt x="24" y="56"/>
                  </a:lnTo>
                  <a:lnTo>
                    <a:pt x="24" y="58"/>
                  </a:lnTo>
                  <a:lnTo>
                    <a:pt x="24" y="60"/>
                  </a:lnTo>
                  <a:lnTo>
                    <a:pt x="14" y="72"/>
                  </a:lnTo>
                  <a:lnTo>
                    <a:pt x="4" y="82"/>
                  </a:lnTo>
                  <a:lnTo>
                    <a:pt x="0" y="86"/>
                  </a:lnTo>
                  <a:lnTo>
                    <a:pt x="0" y="90"/>
                  </a:lnTo>
                  <a:lnTo>
                    <a:pt x="4" y="96"/>
                  </a:lnTo>
                  <a:lnTo>
                    <a:pt x="14" y="100"/>
                  </a:lnTo>
                  <a:lnTo>
                    <a:pt x="20" y="100"/>
                  </a:lnTo>
                  <a:lnTo>
                    <a:pt x="32" y="102"/>
                  </a:lnTo>
                  <a:lnTo>
                    <a:pt x="36" y="102"/>
                  </a:lnTo>
                  <a:lnTo>
                    <a:pt x="40" y="106"/>
                  </a:lnTo>
                  <a:lnTo>
                    <a:pt x="48" y="110"/>
                  </a:lnTo>
                  <a:lnTo>
                    <a:pt x="56" y="114"/>
                  </a:lnTo>
                  <a:lnTo>
                    <a:pt x="62" y="114"/>
                  </a:lnTo>
                  <a:lnTo>
                    <a:pt x="66" y="112"/>
                  </a:lnTo>
                  <a:lnTo>
                    <a:pt x="72" y="106"/>
                  </a:lnTo>
                  <a:lnTo>
                    <a:pt x="78" y="98"/>
                  </a:lnTo>
                  <a:lnTo>
                    <a:pt x="84" y="84"/>
                  </a:lnTo>
                  <a:lnTo>
                    <a:pt x="80" y="66"/>
                  </a:lnTo>
                  <a:lnTo>
                    <a:pt x="86" y="68"/>
                  </a:lnTo>
                  <a:lnTo>
                    <a:pt x="96" y="68"/>
                  </a:lnTo>
                  <a:lnTo>
                    <a:pt x="100" y="66"/>
                  </a:lnTo>
                  <a:lnTo>
                    <a:pt x="102" y="62"/>
                  </a:lnTo>
                  <a:lnTo>
                    <a:pt x="94" y="38"/>
                  </a:lnTo>
                  <a:lnTo>
                    <a:pt x="96" y="30"/>
                  </a:lnTo>
                  <a:lnTo>
                    <a:pt x="102" y="26"/>
                  </a:lnTo>
                  <a:lnTo>
                    <a:pt x="106" y="22"/>
                  </a:lnTo>
                  <a:lnTo>
                    <a:pt x="104" y="18"/>
                  </a:lnTo>
                  <a:lnTo>
                    <a:pt x="86" y="18"/>
                  </a:lnTo>
                  <a:lnTo>
                    <a:pt x="68" y="6"/>
                  </a:lnTo>
                  <a:lnTo>
                    <a:pt x="62" y="2"/>
                  </a:lnTo>
                  <a:lnTo>
                    <a:pt x="58" y="0"/>
                  </a:lnTo>
                  <a:lnTo>
                    <a:pt x="48" y="2"/>
                  </a:lnTo>
                  <a:lnTo>
                    <a:pt x="44" y="2"/>
                  </a:lnTo>
                  <a:lnTo>
                    <a:pt x="44" y="8"/>
                  </a:lnTo>
                  <a:lnTo>
                    <a:pt x="50" y="10"/>
                  </a:lnTo>
                  <a:lnTo>
                    <a:pt x="54" y="16"/>
                  </a:lnTo>
                  <a:lnTo>
                    <a:pt x="54" y="20"/>
                  </a:lnTo>
                  <a:lnTo>
                    <a:pt x="52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7" name="辽宁"/>
            <p:cNvSpPr>
              <a:spLocks/>
            </p:cNvSpPr>
            <p:nvPr/>
          </p:nvSpPr>
          <p:spPr bwMode="auto">
            <a:xfrm>
              <a:off x="5932592" y="2575645"/>
              <a:ext cx="673135" cy="640911"/>
            </a:xfrm>
            <a:custGeom>
              <a:avLst/>
              <a:gdLst>
                <a:gd name="T0" fmla="*/ 2147483646 w 376"/>
                <a:gd name="T1" fmla="*/ 2147483646 h 358"/>
                <a:gd name="T2" fmla="*/ 2147483646 w 376"/>
                <a:gd name="T3" fmla="*/ 2147483646 h 358"/>
                <a:gd name="T4" fmla="*/ 2147483646 w 376"/>
                <a:gd name="T5" fmla="*/ 2147483646 h 358"/>
                <a:gd name="T6" fmla="*/ 2147483646 w 376"/>
                <a:gd name="T7" fmla="*/ 2147483646 h 358"/>
                <a:gd name="T8" fmla="*/ 2147483646 w 376"/>
                <a:gd name="T9" fmla="*/ 2147483646 h 358"/>
                <a:gd name="T10" fmla="*/ 2147483646 w 376"/>
                <a:gd name="T11" fmla="*/ 2147483646 h 358"/>
                <a:gd name="T12" fmla="*/ 2147483646 w 376"/>
                <a:gd name="T13" fmla="*/ 2147483646 h 358"/>
                <a:gd name="T14" fmla="*/ 2147483646 w 376"/>
                <a:gd name="T15" fmla="*/ 2147483646 h 358"/>
                <a:gd name="T16" fmla="*/ 2147483646 w 376"/>
                <a:gd name="T17" fmla="*/ 2147483646 h 358"/>
                <a:gd name="T18" fmla="*/ 2147483646 w 376"/>
                <a:gd name="T19" fmla="*/ 2147483646 h 358"/>
                <a:gd name="T20" fmla="*/ 2147483646 w 376"/>
                <a:gd name="T21" fmla="*/ 2147483646 h 358"/>
                <a:gd name="T22" fmla="*/ 2147483646 w 376"/>
                <a:gd name="T23" fmla="*/ 2147483646 h 358"/>
                <a:gd name="T24" fmla="*/ 2147483646 w 376"/>
                <a:gd name="T25" fmla="*/ 2147483646 h 358"/>
                <a:gd name="T26" fmla="*/ 2147483646 w 376"/>
                <a:gd name="T27" fmla="*/ 2147483646 h 358"/>
                <a:gd name="T28" fmla="*/ 2147483646 w 376"/>
                <a:gd name="T29" fmla="*/ 2147483646 h 358"/>
                <a:gd name="T30" fmla="*/ 2147483646 w 376"/>
                <a:gd name="T31" fmla="*/ 2147483646 h 358"/>
                <a:gd name="T32" fmla="*/ 2147483646 w 376"/>
                <a:gd name="T33" fmla="*/ 2147483646 h 358"/>
                <a:gd name="T34" fmla="*/ 2147483646 w 376"/>
                <a:gd name="T35" fmla="*/ 2147483646 h 358"/>
                <a:gd name="T36" fmla="*/ 2147483646 w 376"/>
                <a:gd name="T37" fmla="*/ 2147483646 h 358"/>
                <a:gd name="T38" fmla="*/ 2147483646 w 376"/>
                <a:gd name="T39" fmla="*/ 2147483646 h 358"/>
                <a:gd name="T40" fmla="*/ 2147483646 w 376"/>
                <a:gd name="T41" fmla="*/ 2147483646 h 358"/>
                <a:gd name="T42" fmla="*/ 2147483646 w 376"/>
                <a:gd name="T43" fmla="*/ 2147483646 h 358"/>
                <a:gd name="T44" fmla="*/ 2147483646 w 376"/>
                <a:gd name="T45" fmla="*/ 2147483646 h 358"/>
                <a:gd name="T46" fmla="*/ 2147483646 w 376"/>
                <a:gd name="T47" fmla="*/ 2147483646 h 358"/>
                <a:gd name="T48" fmla="*/ 2147483646 w 376"/>
                <a:gd name="T49" fmla="*/ 2147483646 h 358"/>
                <a:gd name="T50" fmla="*/ 2147483646 w 376"/>
                <a:gd name="T51" fmla="*/ 2147483646 h 358"/>
                <a:gd name="T52" fmla="*/ 2147483646 w 376"/>
                <a:gd name="T53" fmla="*/ 2147483646 h 358"/>
                <a:gd name="T54" fmla="*/ 2147483646 w 376"/>
                <a:gd name="T55" fmla="*/ 2147483646 h 358"/>
                <a:gd name="T56" fmla="*/ 2147483646 w 376"/>
                <a:gd name="T57" fmla="*/ 2147483646 h 358"/>
                <a:gd name="T58" fmla="*/ 2147483646 w 376"/>
                <a:gd name="T59" fmla="*/ 2147483646 h 358"/>
                <a:gd name="T60" fmla="*/ 2147483646 w 376"/>
                <a:gd name="T61" fmla="*/ 2147483646 h 358"/>
                <a:gd name="T62" fmla="*/ 2147483646 w 376"/>
                <a:gd name="T63" fmla="*/ 2147483646 h 358"/>
                <a:gd name="T64" fmla="*/ 2147483646 w 376"/>
                <a:gd name="T65" fmla="*/ 2147483646 h 358"/>
                <a:gd name="T66" fmla="*/ 2147483646 w 376"/>
                <a:gd name="T67" fmla="*/ 2147483646 h 358"/>
                <a:gd name="T68" fmla="*/ 2147483646 w 376"/>
                <a:gd name="T69" fmla="*/ 2147483646 h 358"/>
                <a:gd name="T70" fmla="*/ 2147483646 w 376"/>
                <a:gd name="T71" fmla="*/ 2147483646 h 358"/>
                <a:gd name="T72" fmla="*/ 2147483646 w 376"/>
                <a:gd name="T73" fmla="*/ 2147483646 h 358"/>
                <a:gd name="T74" fmla="*/ 2147483646 w 376"/>
                <a:gd name="T75" fmla="*/ 2147483646 h 358"/>
                <a:gd name="T76" fmla="*/ 2147483646 w 376"/>
                <a:gd name="T77" fmla="*/ 2147483646 h 358"/>
                <a:gd name="T78" fmla="*/ 2147483646 w 376"/>
                <a:gd name="T79" fmla="*/ 2147483646 h 358"/>
                <a:gd name="T80" fmla="*/ 2147483646 w 376"/>
                <a:gd name="T81" fmla="*/ 2147483646 h 358"/>
                <a:gd name="T82" fmla="*/ 2147483646 w 376"/>
                <a:gd name="T83" fmla="*/ 2147483646 h 358"/>
                <a:gd name="T84" fmla="*/ 2147483646 w 376"/>
                <a:gd name="T85" fmla="*/ 2147483646 h 358"/>
                <a:gd name="T86" fmla="*/ 2147483646 w 376"/>
                <a:gd name="T87" fmla="*/ 2147483646 h 358"/>
                <a:gd name="T88" fmla="*/ 2147483646 w 376"/>
                <a:gd name="T89" fmla="*/ 2147483646 h 358"/>
                <a:gd name="T90" fmla="*/ 2147483646 w 376"/>
                <a:gd name="T91" fmla="*/ 2147483646 h 358"/>
                <a:gd name="T92" fmla="*/ 2147483646 w 376"/>
                <a:gd name="T93" fmla="*/ 2147483646 h 358"/>
                <a:gd name="T94" fmla="*/ 2147483646 w 376"/>
                <a:gd name="T95" fmla="*/ 2147483646 h 358"/>
                <a:gd name="T96" fmla="*/ 2147483646 w 376"/>
                <a:gd name="T97" fmla="*/ 2147483646 h 358"/>
                <a:gd name="T98" fmla="*/ 2147483646 w 376"/>
                <a:gd name="T99" fmla="*/ 2147483646 h 358"/>
                <a:gd name="T100" fmla="*/ 2147483646 w 376"/>
                <a:gd name="T101" fmla="*/ 2147483646 h 358"/>
                <a:gd name="T102" fmla="*/ 2147483646 w 376"/>
                <a:gd name="T103" fmla="*/ 2147483646 h 358"/>
                <a:gd name="T104" fmla="*/ 2147483646 w 376"/>
                <a:gd name="T105" fmla="*/ 0 h 358"/>
                <a:gd name="T106" fmla="*/ 2147483646 w 376"/>
                <a:gd name="T107" fmla="*/ 2147483646 h 358"/>
                <a:gd name="T108" fmla="*/ 2147483646 w 376"/>
                <a:gd name="T109" fmla="*/ 2147483646 h 358"/>
                <a:gd name="T110" fmla="*/ 2147483646 w 376"/>
                <a:gd name="T111" fmla="*/ 2147483646 h 358"/>
                <a:gd name="T112" fmla="*/ 2147483646 w 376"/>
                <a:gd name="T113" fmla="*/ 2147483646 h 35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376" h="358">
                  <a:moveTo>
                    <a:pt x="172" y="46"/>
                  </a:moveTo>
                  <a:lnTo>
                    <a:pt x="162" y="60"/>
                  </a:lnTo>
                  <a:lnTo>
                    <a:pt x="160" y="64"/>
                  </a:lnTo>
                  <a:lnTo>
                    <a:pt x="160" y="74"/>
                  </a:lnTo>
                  <a:lnTo>
                    <a:pt x="160" y="80"/>
                  </a:lnTo>
                  <a:lnTo>
                    <a:pt x="142" y="80"/>
                  </a:lnTo>
                  <a:lnTo>
                    <a:pt x="140" y="80"/>
                  </a:lnTo>
                  <a:lnTo>
                    <a:pt x="128" y="76"/>
                  </a:lnTo>
                  <a:lnTo>
                    <a:pt x="116" y="92"/>
                  </a:lnTo>
                  <a:lnTo>
                    <a:pt x="102" y="100"/>
                  </a:lnTo>
                  <a:lnTo>
                    <a:pt x="92" y="112"/>
                  </a:lnTo>
                  <a:lnTo>
                    <a:pt x="90" y="116"/>
                  </a:lnTo>
                  <a:lnTo>
                    <a:pt x="70" y="138"/>
                  </a:lnTo>
                  <a:lnTo>
                    <a:pt x="70" y="140"/>
                  </a:lnTo>
                  <a:lnTo>
                    <a:pt x="68" y="140"/>
                  </a:lnTo>
                  <a:lnTo>
                    <a:pt x="54" y="148"/>
                  </a:lnTo>
                  <a:lnTo>
                    <a:pt x="42" y="140"/>
                  </a:lnTo>
                  <a:lnTo>
                    <a:pt x="42" y="138"/>
                  </a:lnTo>
                  <a:lnTo>
                    <a:pt x="30" y="126"/>
                  </a:lnTo>
                  <a:lnTo>
                    <a:pt x="24" y="122"/>
                  </a:lnTo>
                  <a:lnTo>
                    <a:pt x="28" y="156"/>
                  </a:lnTo>
                  <a:lnTo>
                    <a:pt x="34" y="172"/>
                  </a:lnTo>
                  <a:lnTo>
                    <a:pt x="22" y="184"/>
                  </a:lnTo>
                  <a:lnTo>
                    <a:pt x="4" y="208"/>
                  </a:lnTo>
                  <a:lnTo>
                    <a:pt x="4" y="220"/>
                  </a:lnTo>
                  <a:lnTo>
                    <a:pt x="0" y="226"/>
                  </a:lnTo>
                  <a:lnTo>
                    <a:pt x="2" y="232"/>
                  </a:lnTo>
                  <a:lnTo>
                    <a:pt x="8" y="232"/>
                  </a:lnTo>
                  <a:lnTo>
                    <a:pt x="32" y="238"/>
                  </a:lnTo>
                  <a:lnTo>
                    <a:pt x="34" y="238"/>
                  </a:lnTo>
                  <a:lnTo>
                    <a:pt x="34" y="240"/>
                  </a:lnTo>
                  <a:lnTo>
                    <a:pt x="40" y="244"/>
                  </a:lnTo>
                  <a:lnTo>
                    <a:pt x="46" y="248"/>
                  </a:lnTo>
                  <a:lnTo>
                    <a:pt x="48" y="248"/>
                  </a:lnTo>
                  <a:lnTo>
                    <a:pt x="50" y="252"/>
                  </a:lnTo>
                  <a:lnTo>
                    <a:pt x="52" y="258"/>
                  </a:lnTo>
                  <a:lnTo>
                    <a:pt x="54" y="264"/>
                  </a:lnTo>
                  <a:lnTo>
                    <a:pt x="78" y="272"/>
                  </a:lnTo>
                  <a:lnTo>
                    <a:pt x="86" y="270"/>
                  </a:lnTo>
                  <a:lnTo>
                    <a:pt x="92" y="260"/>
                  </a:lnTo>
                  <a:lnTo>
                    <a:pt x="112" y="224"/>
                  </a:lnTo>
                  <a:lnTo>
                    <a:pt x="122" y="212"/>
                  </a:lnTo>
                  <a:lnTo>
                    <a:pt x="122" y="210"/>
                  </a:lnTo>
                  <a:lnTo>
                    <a:pt x="138" y="204"/>
                  </a:lnTo>
                  <a:lnTo>
                    <a:pt x="148" y="202"/>
                  </a:lnTo>
                  <a:lnTo>
                    <a:pt x="154" y="196"/>
                  </a:lnTo>
                  <a:lnTo>
                    <a:pt x="160" y="192"/>
                  </a:lnTo>
                  <a:lnTo>
                    <a:pt x="164" y="194"/>
                  </a:lnTo>
                  <a:lnTo>
                    <a:pt x="172" y="198"/>
                  </a:lnTo>
                  <a:lnTo>
                    <a:pt x="174" y="198"/>
                  </a:lnTo>
                  <a:lnTo>
                    <a:pt x="174" y="200"/>
                  </a:lnTo>
                  <a:lnTo>
                    <a:pt x="188" y="220"/>
                  </a:lnTo>
                  <a:lnTo>
                    <a:pt x="188" y="222"/>
                  </a:lnTo>
                  <a:lnTo>
                    <a:pt x="190" y="238"/>
                  </a:lnTo>
                  <a:lnTo>
                    <a:pt x="188" y="254"/>
                  </a:lnTo>
                  <a:lnTo>
                    <a:pt x="184" y="268"/>
                  </a:lnTo>
                  <a:lnTo>
                    <a:pt x="184" y="270"/>
                  </a:lnTo>
                  <a:lnTo>
                    <a:pt x="174" y="284"/>
                  </a:lnTo>
                  <a:lnTo>
                    <a:pt x="168" y="294"/>
                  </a:lnTo>
                  <a:lnTo>
                    <a:pt x="170" y="312"/>
                  </a:lnTo>
                  <a:lnTo>
                    <a:pt x="172" y="312"/>
                  </a:lnTo>
                  <a:lnTo>
                    <a:pt x="176" y="308"/>
                  </a:lnTo>
                  <a:lnTo>
                    <a:pt x="184" y="304"/>
                  </a:lnTo>
                  <a:lnTo>
                    <a:pt x="184" y="302"/>
                  </a:lnTo>
                  <a:lnTo>
                    <a:pt x="186" y="300"/>
                  </a:lnTo>
                  <a:lnTo>
                    <a:pt x="194" y="308"/>
                  </a:lnTo>
                  <a:lnTo>
                    <a:pt x="194" y="320"/>
                  </a:lnTo>
                  <a:lnTo>
                    <a:pt x="192" y="320"/>
                  </a:lnTo>
                  <a:lnTo>
                    <a:pt x="186" y="324"/>
                  </a:lnTo>
                  <a:lnTo>
                    <a:pt x="184" y="328"/>
                  </a:lnTo>
                  <a:lnTo>
                    <a:pt x="184" y="334"/>
                  </a:lnTo>
                  <a:lnTo>
                    <a:pt x="182" y="336"/>
                  </a:lnTo>
                  <a:lnTo>
                    <a:pt x="178" y="344"/>
                  </a:lnTo>
                  <a:lnTo>
                    <a:pt x="176" y="344"/>
                  </a:lnTo>
                  <a:lnTo>
                    <a:pt x="168" y="346"/>
                  </a:lnTo>
                  <a:lnTo>
                    <a:pt x="162" y="348"/>
                  </a:lnTo>
                  <a:lnTo>
                    <a:pt x="158" y="356"/>
                  </a:lnTo>
                  <a:lnTo>
                    <a:pt x="158" y="358"/>
                  </a:lnTo>
                  <a:lnTo>
                    <a:pt x="184" y="354"/>
                  </a:lnTo>
                  <a:lnTo>
                    <a:pt x="190" y="350"/>
                  </a:lnTo>
                  <a:lnTo>
                    <a:pt x="198" y="328"/>
                  </a:lnTo>
                  <a:lnTo>
                    <a:pt x="258" y="266"/>
                  </a:lnTo>
                  <a:lnTo>
                    <a:pt x="260" y="266"/>
                  </a:lnTo>
                  <a:lnTo>
                    <a:pt x="272" y="260"/>
                  </a:lnTo>
                  <a:lnTo>
                    <a:pt x="284" y="260"/>
                  </a:lnTo>
                  <a:lnTo>
                    <a:pt x="294" y="258"/>
                  </a:lnTo>
                  <a:lnTo>
                    <a:pt x="304" y="252"/>
                  </a:lnTo>
                  <a:lnTo>
                    <a:pt x="312" y="244"/>
                  </a:lnTo>
                  <a:lnTo>
                    <a:pt x="326" y="208"/>
                  </a:lnTo>
                  <a:lnTo>
                    <a:pt x="376" y="156"/>
                  </a:lnTo>
                  <a:lnTo>
                    <a:pt x="372" y="128"/>
                  </a:lnTo>
                  <a:lnTo>
                    <a:pt x="368" y="126"/>
                  </a:lnTo>
                  <a:lnTo>
                    <a:pt x="364" y="122"/>
                  </a:lnTo>
                  <a:lnTo>
                    <a:pt x="364" y="120"/>
                  </a:lnTo>
                  <a:lnTo>
                    <a:pt x="364" y="122"/>
                  </a:lnTo>
                  <a:lnTo>
                    <a:pt x="356" y="122"/>
                  </a:lnTo>
                  <a:lnTo>
                    <a:pt x="350" y="120"/>
                  </a:lnTo>
                  <a:lnTo>
                    <a:pt x="346" y="116"/>
                  </a:lnTo>
                  <a:lnTo>
                    <a:pt x="344" y="110"/>
                  </a:lnTo>
                  <a:lnTo>
                    <a:pt x="342" y="108"/>
                  </a:lnTo>
                  <a:lnTo>
                    <a:pt x="342" y="66"/>
                  </a:lnTo>
                  <a:lnTo>
                    <a:pt x="336" y="62"/>
                  </a:lnTo>
                  <a:lnTo>
                    <a:pt x="328" y="56"/>
                  </a:lnTo>
                  <a:lnTo>
                    <a:pt x="316" y="44"/>
                  </a:lnTo>
                  <a:lnTo>
                    <a:pt x="308" y="30"/>
                  </a:lnTo>
                  <a:lnTo>
                    <a:pt x="306" y="24"/>
                  </a:lnTo>
                  <a:lnTo>
                    <a:pt x="306" y="16"/>
                  </a:lnTo>
                  <a:lnTo>
                    <a:pt x="308" y="12"/>
                  </a:lnTo>
                  <a:lnTo>
                    <a:pt x="302" y="4"/>
                  </a:lnTo>
                  <a:lnTo>
                    <a:pt x="300" y="10"/>
                  </a:lnTo>
                  <a:lnTo>
                    <a:pt x="294" y="24"/>
                  </a:lnTo>
                  <a:lnTo>
                    <a:pt x="292" y="24"/>
                  </a:lnTo>
                  <a:lnTo>
                    <a:pt x="282" y="24"/>
                  </a:lnTo>
                  <a:lnTo>
                    <a:pt x="274" y="20"/>
                  </a:lnTo>
                  <a:lnTo>
                    <a:pt x="270" y="16"/>
                  </a:lnTo>
                  <a:lnTo>
                    <a:pt x="268" y="10"/>
                  </a:lnTo>
                  <a:lnTo>
                    <a:pt x="268" y="8"/>
                  </a:lnTo>
                  <a:lnTo>
                    <a:pt x="264" y="8"/>
                  </a:lnTo>
                  <a:lnTo>
                    <a:pt x="248" y="12"/>
                  </a:lnTo>
                  <a:lnTo>
                    <a:pt x="236" y="0"/>
                  </a:lnTo>
                  <a:lnTo>
                    <a:pt x="232" y="0"/>
                  </a:lnTo>
                  <a:lnTo>
                    <a:pt x="228" y="4"/>
                  </a:lnTo>
                  <a:lnTo>
                    <a:pt x="234" y="12"/>
                  </a:lnTo>
                  <a:lnTo>
                    <a:pt x="236" y="14"/>
                  </a:lnTo>
                  <a:lnTo>
                    <a:pt x="228" y="30"/>
                  </a:lnTo>
                  <a:lnTo>
                    <a:pt x="226" y="30"/>
                  </a:lnTo>
                  <a:lnTo>
                    <a:pt x="226" y="32"/>
                  </a:lnTo>
                  <a:lnTo>
                    <a:pt x="212" y="48"/>
                  </a:lnTo>
                  <a:lnTo>
                    <a:pt x="210" y="48"/>
                  </a:lnTo>
                  <a:lnTo>
                    <a:pt x="208" y="48"/>
                  </a:lnTo>
                  <a:lnTo>
                    <a:pt x="186" y="50"/>
                  </a:lnTo>
                  <a:lnTo>
                    <a:pt x="172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8" name="吉林"/>
            <p:cNvSpPr>
              <a:spLocks/>
            </p:cNvSpPr>
            <p:nvPr/>
          </p:nvSpPr>
          <p:spPr bwMode="auto">
            <a:xfrm>
              <a:off x="6082974" y="2188950"/>
              <a:ext cx="959576" cy="651652"/>
            </a:xfrm>
            <a:custGeom>
              <a:avLst/>
              <a:gdLst>
                <a:gd name="T0" fmla="*/ 2147483646 w 536"/>
                <a:gd name="T1" fmla="*/ 2147483646 h 364"/>
                <a:gd name="T2" fmla="*/ 2147483646 w 536"/>
                <a:gd name="T3" fmla="*/ 2147483646 h 364"/>
                <a:gd name="T4" fmla="*/ 2147483646 w 536"/>
                <a:gd name="T5" fmla="*/ 2147483646 h 364"/>
                <a:gd name="T6" fmla="*/ 2147483646 w 536"/>
                <a:gd name="T7" fmla="*/ 2147483646 h 364"/>
                <a:gd name="T8" fmla="*/ 2147483646 w 536"/>
                <a:gd name="T9" fmla="*/ 2147483646 h 364"/>
                <a:gd name="T10" fmla="*/ 2147483646 w 536"/>
                <a:gd name="T11" fmla="*/ 2147483646 h 364"/>
                <a:gd name="T12" fmla="*/ 2147483646 w 536"/>
                <a:gd name="T13" fmla="*/ 2147483646 h 364"/>
                <a:gd name="T14" fmla="*/ 2147483646 w 536"/>
                <a:gd name="T15" fmla="*/ 2147483646 h 364"/>
                <a:gd name="T16" fmla="*/ 2147483646 w 536"/>
                <a:gd name="T17" fmla="*/ 2147483646 h 364"/>
                <a:gd name="T18" fmla="*/ 2147483646 w 536"/>
                <a:gd name="T19" fmla="*/ 2147483646 h 364"/>
                <a:gd name="T20" fmla="*/ 2147483646 w 536"/>
                <a:gd name="T21" fmla="*/ 2147483646 h 364"/>
                <a:gd name="T22" fmla="*/ 2147483646 w 536"/>
                <a:gd name="T23" fmla="*/ 2147483646 h 364"/>
                <a:gd name="T24" fmla="*/ 2147483646 w 536"/>
                <a:gd name="T25" fmla="*/ 2147483646 h 364"/>
                <a:gd name="T26" fmla="*/ 2147483646 w 536"/>
                <a:gd name="T27" fmla="*/ 2147483646 h 364"/>
                <a:gd name="T28" fmla="*/ 2147483646 w 536"/>
                <a:gd name="T29" fmla="*/ 2147483646 h 364"/>
                <a:gd name="T30" fmla="*/ 2147483646 w 536"/>
                <a:gd name="T31" fmla="*/ 2147483646 h 364"/>
                <a:gd name="T32" fmla="*/ 2147483646 w 536"/>
                <a:gd name="T33" fmla="*/ 2147483646 h 364"/>
                <a:gd name="T34" fmla="*/ 2147483646 w 536"/>
                <a:gd name="T35" fmla="*/ 2147483646 h 364"/>
                <a:gd name="T36" fmla="*/ 2147483646 w 536"/>
                <a:gd name="T37" fmla="*/ 2147483646 h 364"/>
                <a:gd name="T38" fmla="*/ 2147483646 w 536"/>
                <a:gd name="T39" fmla="*/ 2147483646 h 364"/>
                <a:gd name="T40" fmla="*/ 2147483646 w 536"/>
                <a:gd name="T41" fmla="*/ 2147483646 h 364"/>
                <a:gd name="T42" fmla="*/ 2147483646 w 536"/>
                <a:gd name="T43" fmla="*/ 2147483646 h 364"/>
                <a:gd name="T44" fmla="*/ 2147483646 w 536"/>
                <a:gd name="T45" fmla="*/ 2147483646 h 364"/>
                <a:gd name="T46" fmla="*/ 2147483646 w 536"/>
                <a:gd name="T47" fmla="*/ 2147483646 h 364"/>
                <a:gd name="T48" fmla="*/ 2147483646 w 536"/>
                <a:gd name="T49" fmla="*/ 2147483646 h 364"/>
                <a:gd name="T50" fmla="*/ 2147483646 w 536"/>
                <a:gd name="T51" fmla="*/ 2147483646 h 364"/>
                <a:gd name="T52" fmla="*/ 2147483646 w 536"/>
                <a:gd name="T53" fmla="*/ 2147483646 h 364"/>
                <a:gd name="T54" fmla="*/ 2147483646 w 536"/>
                <a:gd name="T55" fmla="*/ 2147483646 h 364"/>
                <a:gd name="T56" fmla="*/ 2147483646 w 536"/>
                <a:gd name="T57" fmla="*/ 2147483646 h 364"/>
                <a:gd name="T58" fmla="*/ 2147483646 w 536"/>
                <a:gd name="T59" fmla="*/ 2147483646 h 364"/>
                <a:gd name="T60" fmla="*/ 2147483646 w 536"/>
                <a:gd name="T61" fmla="*/ 2147483646 h 364"/>
                <a:gd name="T62" fmla="*/ 2147483646 w 536"/>
                <a:gd name="T63" fmla="*/ 2147483646 h 364"/>
                <a:gd name="T64" fmla="*/ 2147483646 w 536"/>
                <a:gd name="T65" fmla="*/ 2147483646 h 364"/>
                <a:gd name="T66" fmla="*/ 2147483646 w 536"/>
                <a:gd name="T67" fmla="*/ 2147483646 h 364"/>
                <a:gd name="T68" fmla="*/ 2147483646 w 536"/>
                <a:gd name="T69" fmla="*/ 2147483646 h 364"/>
                <a:gd name="T70" fmla="*/ 2147483646 w 536"/>
                <a:gd name="T71" fmla="*/ 2147483646 h 364"/>
                <a:gd name="T72" fmla="*/ 2147483646 w 536"/>
                <a:gd name="T73" fmla="*/ 2147483646 h 364"/>
                <a:gd name="T74" fmla="*/ 2147483646 w 536"/>
                <a:gd name="T75" fmla="*/ 2147483646 h 364"/>
                <a:gd name="T76" fmla="*/ 2147483646 w 536"/>
                <a:gd name="T77" fmla="*/ 2147483646 h 364"/>
                <a:gd name="T78" fmla="*/ 2147483646 w 536"/>
                <a:gd name="T79" fmla="*/ 2147483646 h 364"/>
                <a:gd name="T80" fmla="*/ 2147483646 w 536"/>
                <a:gd name="T81" fmla="*/ 2147483646 h 364"/>
                <a:gd name="T82" fmla="*/ 2147483646 w 536"/>
                <a:gd name="T83" fmla="*/ 2147483646 h 364"/>
                <a:gd name="T84" fmla="*/ 2147483646 w 536"/>
                <a:gd name="T85" fmla="*/ 2147483646 h 364"/>
                <a:gd name="T86" fmla="*/ 2147483646 w 536"/>
                <a:gd name="T87" fmla="*/ 2147483646 h 364"/>
                <a:gd name="T88" fmla="*/ 2147483646 w 536"/>
                <a:gd name="T89" fmla="*/ 2147483646 h 364"/>
                <a:gd name="T90" fmla="*/ 2147483646 w 536"/>
                <a:gd name="T91" fmla="*/ 2147483646 h 364"/>
                <a:gd name="T92" fmla="*/ 2147483646 w 536"/>
                <a:gd name="T93" fmla="*/ 2147483646 h 364"/>
                <a:gd name="T94" fmla="*/ 2147483646 w 536"/>
                <a:gd name="T95" fmla="*/ 2147483646 h 364"/>
                <a:gd name="T96" fmla="*/ 2147483646 w 536"/>
                <a:gd name="T97" fmla="*/ 2147483646 h 364"/>
                <a:gd name="T98" fmla="*/ 2147483646 w 536"/>
                <a:gd name="T99" fmla="*/ 2147483646 h 364"/>
                <a:gd name="T100" fmla="*/ 2147483646 w 536"/>
                <a:gd name="T101" fmla="*/ 2147483646 h 364"/>
                <a:gd name="T102" fmla="*/ 2147483646 w 536"/>
                <a:gd name="T103" fmla="*/ 2147483646 h 36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36" h="364">
                  <a:moveTo>
                    <a:pt x="104" y="18"/>
                  </a:moveTo>
                  <a:lnTo>
                    <a:pt x="102" y="0"/>
                  </a:lnTo>
                  <a:lnTo>
                    <a:pt x="94" y="6"/>
                  </a:lnTo>
                  <a:lnTo>
                    <a:pt x="92" y="6"/>
                  </a:lnTo>
                  <a:lnTo>
                    <a:pt x="74" y="12"/>
                  </a:lnTo>
                  <a:lnTo>
                    <a:pt x="72" y="12"/>
                  </a:lnTo>
                  <a:lnTo>
                    <a:pt x="70" y="10"/>
                  </a:lnTo>
                  <a:lnTo>
                    <a:pt x="70" y="20"/>
                  </a:lnTo>
                  <a:lnTo>
                    <a:pt x="68" y="20"/>
                  </a:lnTo>
                  <a:lnTo>
                    <a:pt x="60" y="34"/>
                  </a:lnTo>
                  <a:lnTo>
                    <a:pt x="58" y="34"/>
                  </a:lnTo>
                  <a:lnTo>
                    <a:pt x="58" y="36"/>
                  </a:lnTo>
                  <a:lnTo>
                    <a:pt x="44" y="48"/>
                  </a:lnTo>
                  <a:lnTo>
                    <a:pt x="42" y="48"/>
                  </a:lnTo>
                  <a:lnTo>
                    <a:pt x="40" y="48"/>
                  </a:lnTo>
                  <a:lnTo>
                    <a:pt x="28" y="40"/>
                  </a:lnTo>
                  <a:lnTo>
                    <a:pt x="22" y="34"/>
                  </a:lnTo>
                  <a:lnTo>
                    <a:pt x="18" y="32"/>
                  </a:lnTo>
                  <a:lnTo>
                    <a:pt x="8" y="34"/>
                  </a:lnTo>
                  <a:lnTo>
                    <a:pt x="0" y="40"/>
                  </a:lnTo>
                  <a:lnTo>
                    <a:pt x="18" y="54"/>
                  </a:lnTo>
                  <a:lnTo>
                    <a:pt x="32" y="60"/>
                  </a:lnTo>
                  <a:lnTo>
                    <a:pt x="34" y="62"/>
                  </a:lnTo>
                  <a:lnTo>
                    <a:pt x="34" y="64"/>
                  </a:lnTo>
                  <a:lnTo>
                    <a:pt x="36" y="80"/>
                  </a:lnTo>
                  <a:lnTo>
                    <a:pt x="36" y="104"/>
                  </a:lnTo>
                  <a:lnTo>
                    <a:pt x="40" y="118"/>
                  </a:lnTo>
                  <a:lnTo>
                    <a:pt x="50" y="140"/>
                  </a:lnTo>
                  <a:lnTo>
                    <a:pt x="60" y="152"/>
                  </a:lnTo>
                  <a:lnTo>
                    <a:pt x="70" y="144"/>
                  </a:lnTo>
                  <a:lnTo>
                    <a:pt x="76" y="136"/>
                  </a:lnTo>
                  <a:lnTo>
                    <a:pt x="88" y="122"/>
                  </a:lnTo>
                  <a:lnTo>
                    <a:pt x="98" y="132"/>
                  </a:lnTo>
                  <a:lnTo>
                    <a:pt x="108" y="152"/>
                  </a:lnTo>
                  <a:lnTo>
                    <a:pt x="120" y="156"/>
                  </a:lnTo>
                  <a:lnTo>
                    <a:pt x="126" y="176"/>
                  </a:lnTo>
                  <a:lnTo>
                    <a:pt x="124" y="194"/>
                  </a:lnTo>
                  <a:lnTo>
                    <a:pt x="124" y="196"/>
                  </a:lnTo>
                  <a:lnTo>
                    <a:pt x="120" y="212"/>
                  </a:lnTo>
                  <a:lnTo>
                    <a:pt x="128" y="220"/>
                  </a:lnTo>
                  <a:lnTo>
                    <a:pt x="138" y="214"/>
                  </a:lnTo>
                  <a:lnTo>
                    <a:pt x="148" y="204"/>
                  </a:lnTo>
                  <a:lnTo>
                    <a:pt x="150" y="206"/>
                  </a:lnTo>
                  <a:lnTo>
                    <a:pt x="158" y="208"/>
                  </a:lnTo>
                  <a:lnTo>
                    <a:pt x="168" y="218"/>
                  </a:lnTo>
                  <a:lnTo>
                    <a:pt x="178" y="216"/>
                  </a:lnTo>
                  <a:lnTo>
                    <a:pt x="184" y="214"/>
                  </a:lnTo>
                  <a:lnTo>
                    <a:pt x="188" y="216"/>
                  </a:lnTo>
                  <a:lnTo>
                    <a:pt x="190" y="218"/>
                  </a:lnTo>
                  <a:lnTo>
                    <a:pt x="192" y="220"/>
                  </a:lnTo>
                  <a:lnTo>
                    <a:pt x="192" y="228"/>
                  </a:lnTo>
                  <a:lnTo>
                    <a:pt x="194" y="228"/>
                  </a:lnTo>
                  <a:lnTo>
                    <a:pt x="204" y="232"/>
                  </a:lnTo>
                  <a:lnTo>
                    <a:pt x="210" y="222"/>
                  </a:lnTo>
                  <a:lnTo>
                    <a:pt x="210" y="218"/>
                  </a:lnTo>
                  <a:lnTo>
                    <a:pt x="210" y="214"/>
                  </a:lnTo>
                  <a:lnTo>
                    <a:pt x="212" y="210"/>
                  </a:lnTo>
                  <a:lnTo>
                    <a:pt x="220" y="212"/>
                  </a:lnTo>
                  <a:lnTo>
                    <a:pt x="226" y="214"/>
                  </a:lnTo>
                  <a:lnTo>
                    <a:pt x="230" y="218"/>
                  </a:lnTo>
                  <a:lnTo>
                    <a:pt x="232" y="222"/>
                  </a:lnTo>
                  <a:lnTo>
                    <a:pt x="232" y="228"/>
                  </a:lnTo>
                  <a:lnTo>
                    <a:pt x="232" y="232"/>
                  </a:lnTo>
                  <a:lnTo>
                    <a:pt x="232" y="242"/>
                  </a:lnTo>
                  <a:lnTo>
                    <a:pt x="240" y="256"/>
                  </a:lnTo>
                  <a:lnTo>
                    <a:pt x="250" y="266"/>
                  </a:lnTo>
                  <a:lnTo>
                    <a:pt x="256" y="272"/>
                  </a:lnTo>
                  <a:lnTo>
                    <a:pt x="262" y="274"/>
                  </a:lnTo>
                  <a:lnTo>
                    <a:pt x="264" y="274"/>
                  </a:lnTo>
                  <a:lnTo>
                    <a:pt x="266" y="278"/>
                  </a:lnTo>
                  <a:lnTo>
                    <a:pt x="268" y="288"/>
                  </a:lnTo>
                  <a:lnTo>
                    <a:pt x="268" y="324"/>
                  </a:lnTo>
                  <a:lnTo>
                    <a:pt x="270" y="328"/>
                  </a:lnTo>
                  <a:lnTo>
                    <a:pt x="274" y="330"/>
                  </a:lnTo>
                  <a:lnTo>
                    <a:pt x="276" y="330"/>
                  </a:lnTo>
                  <a:lnTo>
                    <a:pt x="282" y="330"/>
                  </a:lnTo>
                  <a:lnTo>
                    <a:pt x="288" y="332"/>
                  </a:lnTo>
                  <a:lnTo>
                    <a:pt x="290" y="334"/>
                  </a:lnTo>
                  <a:lnTo>
                    <a:pt x="294" y="338"/>
                  </a:lnTo>
                  <a:lnTo>
                    <a:pt x="298" y="344"/>
                  </a:lnTo>
                  <a:lnTo>
                    <a:pt x="300" y="364"/>
                  </a:lnTo>
                  <a:lnTo>
                    <a:pt x="318" y="328"/>
                  </a:lnTo>
                  <a:lnTo>
                    <a:pt x="322" y="314"/>
                  </a:lnTo>
                  <a:lnTo>
                    <a:pt x="326" y="304"/>
                  </a:lnTo>
                  <a:lnTo>
                    <a:pt x="332" y="296"/>
                  </a:lnTo>
                  <a:lnTo>
                    <a:pt x="338" y="294"/>
                  </a:lnTo>
                  <a:lnTo>
                    <a:pt x="344" y="294"/>
                  </a:lnTo>
                  <a:lnTo>
                    <a:pt x="352" y="294"/>
                  </a:lnTo>
                  <a:lnTo>
                    <a:pt x="372" y="304"/>
                  </a:lnTo>
                  <a:lnTo>
                    <a:pt x="424" y="308"/>
                  </a:lnTo>
                  <a:lnTo>
                    <a:pt x="424" y="296"/>
                  </a:lnTo>
                  <a:lnTo>
                    <a:pt x="400" y="272"/>
                  </a:lnTo>
                  <a:lnTo>
                    <a:pt x="388" y="264"/>
                  </a:lnTo>
                  <a:lnTo>
                    <a:pt x="386" y="262"/>
                  </a:lnTo>
                  <a:lnTo>
                    <a:pt x="386" y="258"/>
                  </a:lnTo>
                  <a:lnTo>
                    <a:pt x="404" y="260"/>
                  </a:lnTo>
                  <a:lnTo>
                    <a:pt x="412" y="260"/>
                  </a:lnTo>
                  <a:lnTo>
                    <a:pt x="418" y="260"/>
                  </a:lnTo>
                  <a:lnTo>
                    <a:pt x="424" y="260"/>
                  </a:lnTo>
                  <a:lnTo>
                    <a:pt x="430" y="256"/>
                  </a:lnTo>
                  <a:lnTo>
                    <a:pt x="436" y="252"/>
                  </a:lnTo>
                  <a:lnTo>
                    <a:pt x="442" y="246"/>
                  </a:lnTo>
                  <a:lnTo>
                    <a:pt x="452" y="228"/>
                  </a:lnTo>
                  <a:lnTo>
                    <a:pt x="454" y="228"/>
                  </a:lnTo>
                  <a:lnTo>
                    <a:pt x="472" y="212"/>
                  </a:lnTo>
                  <a:lnTo>
                    <a:pt x="474" y="174"/>
                  </a:lnTo>
                  <a:lnTo>
                    <a:pt x="474" y="170"/>
                  </a:lnTo>
                  <a:lnTo>
                    <a:pt x="476" y="170"/>
                  </a:lnTo>
                  <a:lnTo>
                    <a:pt x="478" y="170"/>
                  </a:lnTo>
                  <a:lnTo>
                    <a:pt x="492" y="168"/>
                  </a:lnTo>
                  <a:lnTo>
                    <a:pt x="494" y="168"/>
                  </a:lnTo>
                  <a:lnTo>
                    <a:pt x="496" y="168"/>
                  </a:lnTo>
                  <a:lnTo>
                    <a:pt x="524" y="198"/>
                  </a:lnTo>
                  <a:lnTo>
                    <a:pt x="532" y="196"/>
                  </a:lnTo>
                  <a:lnTo>
                    <a:pt x="532" y="190"/>
                  </a:lnTo>
                  <a:lnTo>
                    <a:pt x="518" y="176"/>
                  </a:lnTo>
                  <a:lnTo>
                    <a:pt x="516" y="174"/>
                  </a:lnTo>
                  <a:lnTo>
                    <a:pt x="514" y="172"/>
                  </a:lnTo>
                  <a:lnTo>
                    <a:pt x="536" y="158"/>
                  </a:lnTo>
                  <a:lnTo>
                    <a:pt x="536" y="124"/>
                  </a:lnTo>
                  <a:lnTo>
                    <a:pt x="526" y="126"/>
                  </a:lnTo>
                  <a:lnTo>
                    <a:pt x="524" y="126"/>
                  </a:lnTo>
                  <a:lnTo>
                    <a:pt x="512" y="120"/>
                  </a:lnTo>
                  <a:lnTo>
                    <a:pt x="504" y="118"/>
                  </a:lnTo>
                  <a:lnTo>
                    <a:pt x="492" y="110"/>
                  </a:lnTo>
                  <a:lnTo>
                    <a:pt x="486" y="106"/>
                  </a:lnTo>
                  <a:lnTo>
                    <a:pt x="484" y="102"/>
                  </a:lnTo>
                  <a:lnTo>
                    <a:pt x="484" y="104"/>
                  </a:lnTo>
                  <a:lnTo>
                    <a:pt x="482" y="108"/>
                  </a:lnTo>
                  <a:lnTo>
                    <a:pt x="480" y="108"/>
                  </a:lnTo>
                  <a:lnTo>
                    <a:pt x="476" y="110"/>
                  </a:lnTo>
                  <a:lnTo>
                    <a:pt x="470" y="112"/>
                  </a:lnTo>
                  <a:lnTo>
                    <a:pt x="468" y="112"/>
                  </a:lnTo>
                  <a:lnTo>
                    <a:pt x="468" y="110"/>
                  </a:lnTo>
                  <a:lnTo>
                    <a:pt x="456" y="102"/>
                  </a:lnTo>
                  <a:lnTo>
                    <a:pt x="446" y="110"/>
                  </a:lnTo>
                  <a:lnTo>
                    <a:pt x="440" y="116"/>
                  </a:lnTo>
                  <a:lnTo>
                    <a:pt x="438" y="120"/>
                  </a:lnTo>
                  <a:lnTo>
                    <a:pt x="444" y="132"/>
                  </a:lnTo>
                  <a:lnTo>
                    <a:pt x="446" y="136"/>
                  </a:lnTo>
                  <a:lnTo>
                    <a:pt x="444" y="138"/>
                  </a:lnTo>
                  <a:lnTo>
                    <a:pt x="440" y="142"/>
                  </a:lnTo>
                  <a:lnTo>
                    <a:pt x="434" y="144"/>
                  </a:lnTo>
                  <a:lnTo>
                    <a:pt x="428" y="146"/>
                  </a:lnTo>
                  <a:lnTo>
                    <a:pt x="422" y="148"/>
                  </a:lnTo>
                  <a:lnTo>
                    <a:pt x="418" y="146"/>
                  </a:lnTo>
                  <a:lnTo>
                    <a:pt x="416" y="144"/>
                  </a:lnTo>
                  <a:lnTo>
                    <a:pt x="414" y="140"/>
                  </a:lnTo>
                  <a:lnTo>
                    <a:pt x="392" y="120"/>
                  </a:lnTo>
                  <a:lnTo>
                    <a:pt x="382" y="114"/>
                  </a:lnTo>
                  <a:lnTo>
                    <a:pt x="376" y="108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2" y="92"/>
                  </a:lnTo>
                  <a:lnTo>
                    <a:pt x="370" y="86"/>
                  </a:lnTo>
                  <a:lnTo>
                    <a:pt x="366" y="88"/>
                  </a:lnTo>
                  <a:lnTo>
                    <a:pt x="364" y="90"/>
                  </a:lnTo>
                  <a:lnTo>
                    <a:pt x="366" y="94"/>
                  </a:lnTo>
                  <a:lnTo>
                    <a:pt x="368" y="98"/>
                  </a:lnTo>
                  <a:lnTo>
                    <a:pt x="368" y="100"/>
                  </a:lnTo>
                  <a:lnTo>
                    <a:pt x="370" y="100"/>
                  </a:lnTo>
                  <a:lnTo>
                    <a:pt x="368" y="102"/>
                  </a:lnTo>
                  <a:lnTo>
                    <a:pt x="358" y="120"/>
                  </a:lnTo>
                  <a:lnTo>
                    <a:pt x="340" y="116"/>
                  </a:lnTo>
                  <a:lnTo>
                    <a:pt x="336" y="114"/>
                  </a:lnTo>
                  <a:lnTo>
                    <a:pt x="336" y="112"/>
                  </a:lnTo>
                  <a:lnTo>
                    <a:pt x="336" y="106"/>
                  </a:lnTo>
                  <a:lnTo>
                    <a:pt x="336" y="100"/>
                  </a:lnTo>
                  <a:lnTo>
                    <a:pt x="332" y="94"/>
                  </a:lnTo>
                  <a:lnTo>
                    <a:pt x="318" y="84"/>
                  </a:lnTo>
                  <a:lnTo>
                    <a:pt x="316" y="82"/>
                  </a:lnTo>
                  <a:lnTo>
                    <a:pt x="314" y="84"/>
                  </a:lnTo>
                  <a:lnTo>
                    <a:pt x="312" y="86"/>
                  </a:lnTo>
                  <a:lnTo>
                    <a:pt x="298" y="84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8" y="76"/>
                  </a:lnTo>
                  <a:lnTo>
                    <a:pt x="288" y="70"/>
                  </a:lnTo>
                  <a:lnTo>
                    <a:pt x="290" y="68"/>
                  </a:lnTo>
                  <a:lnTo>
                    <a:pt x="284" y="56"/>
                  </a:lnTo>
                  <a:lnTo>
                    <a:pt x="256" y="58"/>
                  </a:lnTo>
                  <a:lnTo>
                    <a:pt x="256" y="64"/>
                  </a:lnTo>
                  <a:lnTo>
                    <a:pt x="254" y="68"/>
                  </a:lnTo>
                  <a:lnTo>
                    <a:pt x="252" y="70"/>
                  </a:lnTo>
                  <a:lnTo>
                    <a:pt x="248" y="72"/>
                  </a:lnTo>
                  <a:lnTo>
                    <a:pt x="240" y="72"/>
                  </a:lnTo>
                  <a:lnTo>
                    <a:pt x="234" y="68"/>
                  </a:lnTo>
                  <a:lnTo>
                    <a:pt x="234" y="66"/>
                  </a:lnTo>
                  <a:lnTo>
                    <a:pt x="226" y="56"/>
                  </a:lnTo>
                  <a:lnTo>
                    <a:pt x="224" y="48"/>
                  </a:lnTo>
                  <a:lnTo>
                    <a:pt x="220" y="40"/>
                  </a:lnTo>
                  <a:lnTo>
                    <a:pt x="212" y="46"/>
                  </a:lnTo>
                  <a:lnTo>
                    <a:pt x="202" y="50"/>
                  </a:lnTo>
                  <a:lnTo>
                    <a:pt x="200" y="50"/>
                  </a:lnTo>
                  <a:lnTo>
                    <a:pt x="196" y="48"/>
                  </a:lnTo>
                  <a:lnTo>
                    <a:pt x="194" y="46"/>
                  </a:lnTo>
                  <a:lnTo>
                    <a:pt x="186" y="48"/>
                  </a:lnTo>
                  <a:lnTo>
                    <a:pt x="164" y="54"/>
                  </a:lnTo>
                  <a:lnTo>
                    <a:pt x="158" y="58"/>
                  </a:lnTo>
                  <a:lnTo>
                    <a:pt x="152" y="58"/>
                  </a:lnTo>
                  <a:lnTo>
                    <a:pt x="150" y="58"/>
                  </a:lnTo>
                  <a:lnTo>
                    <a:pt x="140" y="56"/>
                  </a:lnTo>
                  <a:lnTo>
                    <a:pt x="134" y="52"/>
                  </a:lnTo>
                  <a:lnTo>
                    <a:pt x="120" y="42"/>
                  </a:lnTo>
                  <a:lnTo>
                    <a:pt x="104" y="1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49" name="黑龙江"/>
            <p:cNvSpPr>
              <a:spLocks/>
            </p:cNvSpPr>
            <p:nvPr/>
          </p:nvSpPr>
          <p:spPr bwMode="auto">
            <a:xfrm>
              <a:off x="5878885" y="1268760"/>
              <a:ext cx="1285402" cy="1167245"/>
            </a:xfrm>
            <a:custGeom>
              <a:avLst/>
              <a:gdLst>
                <a:gd name="T0" fmla="*/ 2147483646 w 718"/>
                <a:gd name="T1" fmla="*/ 2147483646 h 652"/>
                <a:gd name="T2" fmla="*/ 2147483646 w 718"/>
                <a:gd name="T3" fmla="*/ 2147483646 h 652"/>
                <a:gd name="T4" fmla="*/ 2147483646 w 718"/>
                <a:gd name="T5" fmla="*/ 2147483646 h 652"/>
                <a:gd name="T6" fmla="*/ 2147483646 w 718"/>
                <a:gd name="T7" fmla="*/ 2147483646 h 652"/>
                <a:gd name="T8" fmla="*/ 2147483646 w 718"/>
                <a:gd name="T9" fmla="*/ 2147483646 h 652"/>
                <a:gd name="T10" fmla="*/ 2147483646 w 718"/>
                <a:gd name="T11" fmla="*/ 2147483646 h 652"/>
                <a:gd name="T12" fmla="*/ 2147483646 w 718"/>
                <a:gd name="T13" fmla="*/ 2147483646 h 652"/>
                <a:gd name="T14" fmla="*/ 2147483646 w 718"/>
                <a:gd name="T15" fmla="*/ 2147483646 h 652"/>
                <a:gd name="T16" fmla="*/ 2147483646 w 718"/>
                <a:gd name="T17" fmla="*/ 2147483646 h 652"/>
                <a:gd name="T18" fmla="*/ 2147483646 w 718"/>
                <a:gd name="T19" fmla="*/ 2147483646 h 652"/>
                <a:gd name="T20" fmla="*/ 2147483646 w 718"/>
                <a:gd name="T21" fmla="*/ 2147483646 h 652"/>
                <a:gd name="T22" fmla="*/ 2147483646 w 718"/>
                <a:gd name="T23" fmla="*/ 2147483646 h 652"/>
                <a:gd name="T24" fmla="*/ 2147483646 w 718"/>
                <a:gd name="T25" fmla="*/ 2147483646 h 652"/>
                <a:gd name="T26" fmla="*/ 2147483646 w 718"/>
                <a:gd name="T27" fmla="*/ 0 h 652"/>
                <a:gd name="T28" fmla="*/ 2147483646 w 718"/>
                <a:gd name="T29" fmla="*/ 2147483646 h 652"/>
                <a:gd name="T30" fmla="*/ 2147483646 w 718"/>
                <a:gd name="T31" fmla="*/ 2147483646 h 652"/>
                <a:gd name="T32" fmla="*/ 0 w 718"/>
                <a:gd name="T33" fmla="*/ 2147483646 h 652"/>
                <a:gd name="T34" fmla="*/ 2147483646 w 718"/>
                <a:gd name="T35" fmla="*/ 2147483646 h 652"/>
                <a:gd name="T36" fmla="*/ 2147483646 w 718"/>
                <a:gd name="T37" fmla="*/ 2147483646 h 652"/>
                <a:gd name="T38" fmla="*/ 2147483646 w 718"/>
                <a:gd name="T39" fmla="*/ 2147483646 h 652"/>
                <a:gd name="T40" fmla="*/ 2147483646 w 718"/>
                <a:gd name="T41" fmla="*/ 2147483646 h 652"/>
                <a:gd name="T42" fmla="*/ 2147483646 w 718"/>
                <a:gd name="T43" fmla="*/ 2147483646 h 652"/>
                <a:gd name="T44" fmla="*/ 2147483646 w 718"/>
                <a:gd name="T45" fmla="*/ 2147483646 h 652"/>
                <a:gd name="T46" fmla="*/ 2147483646 w 718"/>
                <a:gd name="T47" fmla="*/ 2147483646 h 652"/>
                <a:gd name="T48" fmla="*/ 2147483646 w 718"/>
                <a:gd name="T49" fmla="*/ 2147483646 h 652"/>
                <a:gd name="T50" fmla="*/ 2147483646 w 718"/>
                <a:gd name="T51" fmla="*/ 2147483646 h 652"/>
                <a:gd name="T52" fmla="*/ 2147483646 w 718"/>
                <a:gd name="T53" fmla="*/ 2147483646 h 652"/>
                <a:gd name="T54" fmla="*/ 2147483646 w 718"/>
                <a:gd name="T55" fmla="*/ 2147483646 h 652"/>
                <a:gd name="T56" fmla="*/ 2147483646 w 718"/>
                <a:gd name="T57" fmla="*/ 2147483646 h 652"/>
                <a:gd name="T58" fmla="*/ 2147483646 w 718"/>
                <a:gd name="T59" fmla="*/ 2147483646 h 652"/>
                <a:gd name="T60" fmla="*/ 2147483646 w 718"/>
                <a:gd name="T61" fmla="*/ 2147483646 h 652"/>
                <a:gd name="T62" fmla="*/ 2147483646 w 718"/>
                <a:gd name="T63" fmla="*/ 2147483646 h 652"/>
                <a:gd name="T64" fmla="*/ 2147483646 w 718"/>
                <a:gd name="T65" fmla="*/ 2147483646 h 652"/>
                <a:gd name="T66" fmla="*/ 2147483646 w 718"/>
                <a:gd name="T67" fmla="*/ 2147483646 h 652"/>
                <a:gd name="T68" fmla="*/ 2147483646 w 718"/>
                <a:gd name="T69" fmla="*/ 2147483646 h 652"/>
                <a:gd name="T70" fmla="*/ 2147483646 w 718"/>
                <a:gd name="T71" fmla="*/ 2147483646 h 652"/>
                <a:gd name="T72" fmla="*/ 2147483646 w 718"/>
                <a:gd name="T73" fmla="*/ 2147483646 h 652"/>
                <a:gd name="T74" fmla="*/ 2147483646 w 718"/>
                <a:gd name="T75" fmla="*/ 2147483646 h 652"/>
                <a:gd name="T76" fmla="*/ 2147483646 w 718"/>
                <a:gd name="T77" fmla="*/ 2147483646 h 652"/>
                <a:gd name="T78" fmla="*/ 2147483646 w 718"/>
                <a:gd name="T79" fmla="*/ 2147483646 h 652"/>
                <a:gd name="T80" fmla="*/ 2147483646 w 718"/>
                <a:gd name="T81" fmla="*/ 2147483646 h 652"/>
                <a:gd name="T82" fmla="*/ 2147483646 w 718"/>
                <a:gd name="T83" fmla="*/ 2147483646 h 652"/>
                <a:gd name="T84" fmla="*/ 2147483646 w 718"/>
                <a:gd name="T85" fmla="*/ 2147483646 h 652"/>
                <a:gd name="T86" fmla="*/ 2147483646 w 718"/>
                <a:gd name="T87" fmla="*/ 2147483646 h 652"/>
                <a:gd name="T88" fmla="*/ 2147483646 w 718"/>
                <a:gd name="T89" fmla="*/ 2147483646 h 652"/>
                <a:gd name="T90" fmla="*/ 2147483646 w 718"/>
                <a:gd name="T91" fmla="*/ 2147483646 h 652"/>
                <a:gd name="T92" fmla="*/ 2147483646 w 718"/>
                <a:gd name="T93" fmla="*/ 2147483646 h 652"/>
                <a:gd name="T94" fmla="*/ 2147483646 w 718"/>
                <a:gd name="T95" fmla="*/ 2147483646 h 652"/>
                <a:gd name="T96" fmla="*/ 2147483646 w 718"/>
                <a:gd name="T97" fmla="*/ 2147483646 h 652"/>
                <a:gd name="T98" fmla="*/ 2147483646 w 718"/>
                <a:gd name="T99" fmla="*/ 2147483646 h 652"/>
                <a:gd name="T100" fmla="*/ 2147483646 w 718"/>
                <a:gd name="T101" fmla="*/ 2147483646 h 652"/>
                <a:gd name="T102" fmla="*/ 2147483646 w 718"/>
                <a:gd name="T103" fmla="*/ 2147483646 h 652"/>
                <a:gd name="T104" fmla="*/ 2147483646 w 718"/>
                <a:gd name="T105" fmla="*/ 2147483646 h 652"/>
                <a:gd name="T106" fmla="*/ 2147483646 w 718"/>
                <a:gd name="T107" fmla="*/ 2147483646 h 652"/>
                <a:gd name="T108" fmla="*/ 2147483646 w 718"/>
                <a:gd name="T109" fmla="*/ 2147483646 h 652"/>
                <a:gd name="T110" fmla="*/ 2147483646 w 718"/>
                <a:gd name="T111" fmla="*/ 2147483646 h 652"/>
                <a:gd name="T112" fmla="*/ 2147483646 w 718"/>
                <a:gd name="T113" fmla="*/ 2147483646 h 652"/>
                <a:gd name="T114" fmla="*/ 2147483646 w 718"/>
                <a:gd name="T115" fmla="*/ 2147483646 h 652"/>
                <a:gd name="T116" fmla="*/ 2147483646 w 718"/>
                <a:gd name="T117" fmla="*/ 2147483646 h 652"/>
                <a:gd name="T118" fmla="*/ 2147483646 w 718"/>
                <a:gd name="T119" fmla="*/ 2147483646 h 652"/>
                <a:gd name="T120" fmla="*/ 2147483646 w 718"/>
                <a:gd name="T121" fmla="*/ 2147483646 h 652"/>
                <a:gd name="T122" fmla="*/ 2147483646 w 718"/>
                <a:gd name="T123" fmla="*/ 2147483646 h 65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18" h="652">
                  <a:moveTo>
                    <a:pt x="716" y="382"/>
                  </a:moveTo>
                  <a:lnTo>
                    <a:pt x="704" y="302"/>
                  </a:lnTo>
                  <a:lnTo>
                    <a:pt x="706" y="302"/>
                  </a:lnTo>
                  <a:lnTo>
                    <a:pt x="712" y="290"/>
                  </a:lnTo>
                  <a:lnTo>
                    <a:pt x="714" y="284"/>
                  </a:lnTo>
                  <a:lnTo>
                    <a:pt x="714" y="280"/>
                  </a:lnTo>
                  <a:lnTo>
                    <a:pt x="710" y="274"/>
                  </a:lnTo>
                  <a:lnTo>
                    <a:pt x="704" y="270"/>
                  </a:lnTo>
                  <a:lnTo>
                    <a:pt x="700" y="260"/>
                  </a:lnTo>
                  <a:lnTo>
                    <a:pt x="700" y="250"/>
                  </a:lnTo>
                  <a:lnTo>
                    <a:pt x="700" y="234"/>
                  </a:lnTo>
                  <a:lnTo>
                    <a:pt x="692" y="234"/>
                  </a:lnTo>
                  <a:lnTo>
                    <a:pt x="684" y="236"/>
                  </a:lnTo>
                  <a:lnTo>
                    <a:pt x="674" y="240"/>
                  </a:lnTo>
                  <a:lnTo>
                    <a:pt x="666" y="248"/>
                  </a:lnTo>
                  <a:lnTo>
                    <a:pt x="662" y="254"/>
                  </a:lnTo>
                  <a:lnTo>
                    <a:pt x="660" y="262"/>
                  </a:lnTo>
                  <a:lnTo>
                    <a:pt x="652" y="268"/>
                  </a:lnTo>
                  <a:lnTo>
                    <a:pt x="644" y="272"/>
                  </a:lnTo>
                  <a:lnTo>
                    <a:pt x="632" y="276"/>
                  </a:lnTo>
                  <a:lnTo>
                    <a:pt x="628" y="302"/>
                  </a:lnTo>
                  <a:lnTo>
                    <a:pt x="626" y="302"/>
                  </a:lnTo>
                  <a:lnTo>
                    <a:pt x="618" y="318"/>
                  </a:lnTo>
                  <a:lnTo>
                    <a:pt x="618" y="320"/>
                  </a:lnTo>
                  <a:lnTo>
                    <a:pt x="616" y="320"/>
                  </a:lnTo>
                  <a:lnTo>
                    <a:pt x="536" y="334"/>
                  </a:lnTo>
                  <a:lnTo>
                    <a:pt x="534" y="334"/>
                  </a:lnTo>
                  <a:lnTo>
                    <a:pt x="510" y="308"/>
                  </a:lnTo>
                  <a:lnTo>
                    <a:pt x="518" y="302"/>
                  </a:lnTo>
                  <a:lnTo>
                    <a:pt x="508" y="290"/>
                  </a:lnTo>
                  <a:lnTo>
                    <a:pt x="498" y="282"/>
                  </a:lnTo>
                  <a:lnTo>
                    <a:pt x="496" y="280"/>
                  </a:lnTo>
                  <a:lnTo>
                    <a:pt x="496" y="278"/>
                  </a:lnTo>
                  <a:lnTo>
                    <a:pt x="492" y="258"/>
                  </a:lnTo>
                  <a:lnTo>
                    <a:pt x="470" y="258"/>
                  </a:lnTo>
                  <a:lnTo>
                    <a:pt x="452" y="246"/>
                  </a:lnTo>
                  <a:lnTo>
                    <a:pt x="388" y="236"/>
                  </a:lnTo>
                  <a:lnTo>
                    <a:pt x="336" y="234"/>
                  </a:lnTo>
                  <a:lnTo>
                    <a:pt x="334" y="234"/>
                  </a:lnTo>
                  <a:lnTo>
                    <a:pt x="332" y="234"/>
                  </a:lnTo>
                  <a:lnTo>
                    <a:pt x="330" y="232"/>
                  </a:lnTo>
                  <a:lnTo>
                    <a:pt x="298" y="164"/>
                  </a:lnTo>
                  <a:lnTo>
                    <a:pt x="286" y="146"/>
                  </a:lnTo>
                  <a:lnTo>
                    <a:pt x="258" y="110"/>
                  </a:lnTo>
                  <a:lnTo>
                    <a:pt x="230" y="76"/>
                  </a:lnTo>
                  <a:lnTo>
                    <a:pt x="216" y="62"/>
                  </a:lnTo>
                  <a:lnTo>
                    <a:pt x="170" y="18"/>
                  </a:lnTo>
                  <a:lnTo>
                    <a:pt x="164" y="14"/>
                  </a:lnTo>
                  <a:lnTo>
                    <a:pt x="108" y="12"/>
                  </a:lnTo>
                  <a:lnTo>
                    <a:pt x="106" y="12"/>
                  </a:lnTo>
                  <a:lnTo>
                    <a:pt x="106" y="10"/>
                  </a:lnTo>
                  <a:lnTo>
                    <a:pt x="94" y="6"/>
                  </a:lnTo>
                  <a:lnTo>
                    <a:pt x="80" y="0"/>
                  </a:lnTo>
                  <a:lnTo>
                    <a:pt x="76" y="0"/>
                  </a:lnTo>
                  <a:lnTo>
                    <a:pt x="70" y="0"/>
                  </a:lnTo>
                  <a:lnTo>
                    <a:pt x="54" y="4"/>
                  </a:lnTo>
                  <a:lnTo>
                    <a:pt x="34" y="12"/>
                  </a:lnTo>
                  <a:lnTo>
                    <a:pt x="8" y="24"/>
                  </a:lnTo>
                  <a:lnTo>
                    <a:pt x="6" y="26"/>
                  </a:lnTo>
                  <a:lnTo>
                    <a:pt x="8" y="36"/>
                  </a:lnTo>
                  <a:lnTo>
                    <a:pt x="8" y="38"/>
                  </a:lnTo>
                  <a:lnTo>
                    <a:pt x="2" y="52"/>
                  </a:lnTo>
                  <a:lnTo>
                    <a:pt x="0" y="52"/>
                  </a:lnTo>
                  <a:lnTo>
                    <a:pt x="0" y="62"/>
                  </a:lnTo>
                  <a:lnTo>
                    <a:pt x="0" y="72"/>
                  </a:lnTo>
                  <a:lnTo>
                    <a:pt x="4" y="82"/>
                  </a:lnTo>
                  <a:lnTo>
                    <a:pt x="10" y="86"/>
                  </a:lnTo>
                  <a:lnTo>
                    <a:pt x="22" y="86"/>
                  </a:lnTo>
                  <a:lnTo>
                    <a:pt x="32" y="88"/>
                  </a:lnTo>
                  <a:lnTo>
                    <a:pt x="36" y="86"/>
                  </a:lnTo>
                  <a:lnTo>
                    <a:pt x="38" y="76"/>
                  </a:lnTo>
                  <a:lnTo>
                    <a:pt x="42" y="70"/>
                  </a:lnTo>
                  <a:lnTo>
                    <a:pt x="50" y="70"/>
                  </a:lnTo>
                  <a:lnTo>
                    <a:pt x="78" y="78"/>
                  </a:lnTo>
                  <a:lnTo>
                    <a:pt x="84" y="80"/>
                  </a:lnTo>
                  <a:lnTo>
                    <a:pt x="74" y="94"/>
                  </a:lnTo>
                  <a:lnTo>
                    <a:pt x="74" y="114"/>
                  </a:lnTo>
                  <a:lnTo>
                    <a:pt x="76" y="118"/>
                  </a:lnTo>
                  <a:lnTo>
                    <a:pt x="80" y="124"/>
                  </a:lnTo>
                  <a:lnTo>
                    <a:pt x="96" y="140"/>
                  </a:lnTo>
                  <a:lnTo>
                    <a:pt x="108" y="148"/>
                  </a:lnTo>
                  <a:lnTo>
                    <a:pt x="116" y="150"/>
                  </a:lnTo>
                  <a:lnTo>
                    <a:pt x="120" y="150"/>
                  </a:lnTo>
                  <a:lnTo>
                    <a:pt x="124" y="148"/>
                  </a:lnTo>
                  <a:lnTo>
                    <a:pt x="138" y="134"/>
                  </a:lnTo>
                  <a:lnTo>
                    <a:pt x="148" y="128"/>
                  </a:lnTo>
                  <a:lnTo>
                    <a:pt x="170" y="124"/>
                  </a:lnTo>
                  <a:lnTo>
                    <a:pt x="176" y="110"/>
                  </a:lnTo>
                  <a:lnTo>
                    <a:pt x="194" y="100"/>
                  </a:lnTo>
                  <a:lnTo>
                    <a:pt x="212" y="110"/>
                  </a:lnTo>
                  <a:lnTo>
                    <a:pt x="214" y="110"/>
                  </a:lnTo>
                  <a:lnTo>
                    <a:pt x="230" y="138"/>
                  </a:lnTo>
                  <a:lnTo>
                    <a:pt x="236" y="156"/>
                  </a:lnTo>
                  <a:lnTo>
                    <a:pt x="236" y="158"/>
                  </a:lnTo>
                  <a:lnTo>
                    <a:pt x="232" y="182"/>
                  </a:lnTo>
                  <a:lnTo>
                    <a:pt x="238" y="196"/>
                  </a:lnTo>
                  <a:lnTo>
                    <a:pt x="238" y="198"/>
                  </a:lnTo>
                  <a:lnTo>
                    <a:pt x="234" y="216"/>
                  </a:lnTo>
                  <a:lnTo>
                    <a:pt x="234" y="232"/>
                  </a:lnTo>
                  <a:lnTo>
                    <a:pt x="240" y="250"/>
                  </a:lnTo>
                  <a:lnTo>
                    <a:pt x="242" y="258"/>
                  </a:lnTo>
                  <a:lnTo>
                    <a:pt x="240" y="272"/>
                  </a:lnTo>
                  <a:lnTo>
                    <a:pt x="240" y="274"/>
                  </a:lnTo>
                  <a:lnTo>
                    <a:pt x="232" y="284"/>
                  </a:lnTo>
                  <a:lnTo>
                    <a:pt x="232" y="286"/>
                  </a:lnTo>
                  <a:lnTo>
                    <a:pt x="224" y="294"/>
                  </a:lnTo>
                  <a:lnTo>
                    <a:pt x="222" y="312"/>
                  </a:lnTo>
                  <a:lnTo>
                    <a:pt x="228" y="330"/>
                  </a:lnTo>
                  <a:lnTo>
                    <a:pt x="228" y="332"/>
                  </a:lnTo>
                  <a:lnTo>
                    <a:pt x="222" y="360"/>
                  </a:lnTo>
                  <a:lnTo>
                    <a:pt x="218" y="364"/>
                  </a:lnTo>
                  <a:lnTo>
                    <a:pt x="214" y="366"/>
                  </a:lnTo>
                  <a:lnTo>
                    <a:pt x="206" y="364"/>
                  </a:lnTo>
                  <a:lnTo>
                    <a:pt x="198" y="356"/>
                  </a:lnTo>
                  <a:lnTo>
                    <a:pt x="190" y="358"/>
                  </a:lnTo>
                  <a:lnTo>
                    <a:pt x="180" y="370"/>
                  </a:lnTo>
                  <a:lnTo>
                    <a:pt x="168" y="402"/>
                  </a:lnTo>
                  <a:lnTo>
                    <a:pt x="168" y="404"/>
                  </a:lnTo>
                  <a:lnTo>
                    <a:pt x="156" y="414"/>
                  </a:lnTo>
                  <a:lnTo>
                    <a:pt x="154" y="414"/>
                  </a:lnTo>
                  <a:lnTo>
                    <a:pt x="148" y="414"/>
                  </a:lnTo>
                  <a:lnTo>
                    <a:pt x="136" y="434"/>
                  </a:lnTo>
                  <a:lnTo>
                    <a:pt x="142" y="446"/>
                  </a:lnTo>
                  <a:lnTo>
                    <a:pt x="144" y="446"/>
                  </a:lnTo>
                  <a:lnTo>
                    <a:pt x="160" y="466"/>
                  </a:lnTo>
                  <a:lnTo>
                    <a:pt x="160" y="468"/>
                  </a:lnTo>
                  <a:lnTo>
                    <a:pt x="160" y="474"/>
                  </a:lnTo>
                  <a:lnTo>
                    <a:pt x="178" y="476"/>
                  </a:lnTo>
                  <a:lnTo>
                    <a:pt x="180" y="492"/>
                  </a:lnTo>
                  <a:lnTo>
                    <a:pt x="180" y="494"/>
                  </a:lnTo>
                  <a:lnTo>
                    <a:pt x="182" y="512"/>
                  </a:lnTo>
                  <a:lnTo>
                    <a:pt x="188" y="516"/>
                  </a:lnTo>
                  <a:lnTo>
                    <a:pt x="204" y="512"/>
                  </a:lnTo>
                  <a:lnTo>
                    <a:pt x="218" y="502"/>
                  </a:lnTo>
                  <a:lnTo>
                    <a:pt x="222" y="502"/>
                  </a:lnTo>
                  <a:lnTo>
                    <a:pt x="226" y="528"/>
                  </a:lnTo>
                  <a:lnTo>
                    <a:pt x="234" y="538"/>
                  </a:lnTo>
                  <a:lnTo>
                    <a:pt x="236" y="540"/>
                  </a:lnTo>
                  <a:lnTo>
                    <a:pt x="242" y="550"/>
                  </a:lnTo>
                  <a:lnTo>
                    <a:pt x="254" y="560"/>
                  </a:lnTo>
                  <a:lnTo>
                    <a:pt x="258" y="562"/>
                  </a:lnTo>
                  <a:lnTo>
                    <a:pt x="262" y="562"/>
                  </a:lnTo>
                  <a:lnTo>
                    <a:pt x="266" y="564"/>
                  </a:lnTo>
                  <a:lnTo>
                    <a:pt x="274" y="560"/>
                  </a:lnTo>
                  <a:lnTo>
                    <a:pt x="282" y="558"/>
                  </a:lnTo>
                  <a:lnTo>
                    <a:pt x="292" y="554"/>
                  </a:lnTo>
                  <a:lnTo>
                    <a:pt x="296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6" y="554"/>
                  </a:lnTo>
                  <a:lnTo>
                    <a:pt x="332" y="544"/>
                  </a:lnTo>
                  <a:lnTo>
                    <a:pt x="334" y="544"/>
                  </a:lnTo>
                  <a:lnTo>
                    <a:pt x="334" y="546"/>
                  </a:lnTo>
                  <a:lnTo>
                    <a:pt x="336" y="544"/>
                  </a:lnTo>
                  <a:lnTo>
                    <a:pt x="338" y="546"/>
                  </a:lnTo>
                  <a:lnTo>
                    <a:pt x="344" y="556"/>
                  </a:lnTo>
                  <a:lnTo>
                    <a:pt x="346" y="562"/>
                  </a:lnTo>
                  <a:lnTo>
                    <a:pt x="354" y="574"/>
                  </a:lnTo>
                  <a:lnTo>
                    <a:pt x="360" y="576"/>
                  </a:lnTo>
                  <a:lnTo>
                    <a:pt x="362" y="576"/>
                  </a:lnTo>
                  <a:lnTo>
                    <a:pt x="360" y="574"/>
                  </a:lnTo>
                  <a:lnTo>
                    <a:pt x="360" y="570"/>
                  </a:lnTo>
                  <a:lnTo>
                    <a:pt x="360" y="566"/>
                  </a:lnTo>
                  <a:lnTo>
                    <a:pt x="364" y="564"/>
                  </a:lnTo>
                  <a:lnTo>
                    <a:pt x="370" y="562"/>
                  </a:lnTo>
                  <a:lnTo>
                    <a:pt x="398" y="562"/>
                  </a:lnTo>
                  <a:lnTo>
                    <a:pt x="400" y="562"/>
                  </a:lnTo>
                  <a:lnTo>
                    <a:pt x="402" y="562"/>
                  </a:lnTo>
                  <a:lnTo>
                    <a:pt x="412" y="580"/>
                  </a:lnTo>
                  <a:lnTo>
                    <a:pt x="410" y="588"/>
                  </a:lnTo>
                  <a:lnTo>
                    <a:pt x="422" y="590"/>
                  </a:lnTo>
                  <a:lnTo>
                    <a:pt x="422" y="588"/>
                  </a:lnTo>
                  <a:lnTo>
                    <a:pt x="422" y="586"/>
                  </a:lnTo>
                  <a:lnTo>
                    <a:pt x="426" y="584"/>
                  </a:lnTo>
                  <a:lnTo>
                    <a:pt x="454" y="602"/>
                  </a:lnTo>
                  <a:lnTo>
                    <a:pt x="456" y="608"/>
                  </a:lnTo>
                  <a:lnTo>
                    <a:pt x="458" y="612"/>
                  </a:lnTo>
                  <a:lnTo>
                    <a:pt x="458" y="624"/>
                  </a:lnTo>
                  <a:lnTo>
                    <a:pt x="468" y="626"/>
                  </a:lnTo>
                  <a:lnTo>
                    <a:pt x="474" y="616"/>
                  </a:lnTo>
                  <a:lnTo>
                    <a:pt x="470" y="608"/>
                  </a:lnTo>
                  <a:lnTo>
                    <a:pt x="470" y="602"/>
                  </a:lnTo>
                  <a:lnTo>
                    <a:pt x="472" y="598"/>
                  </a:lnTo>
                  <a:lnTo>
                    <a:pt x="474" y="596"/>
                  </a:lnTo>
                  <a:lnTo>
                    <a:pt x="478" y="594"/>
                  </a:lnTo>
                  <a:lnTo>
                    <a:pt x="478" y="592"/>
                  </a:lnTo>
                  <a:lnTo>
                    <a:pt x="480" y="590"/>
                  </a:lnTo>
                  <a:lnTo>
                    <a:pt x="486" y="590"/>
                  </a:lnTo>
                  <a:lnTo>
                    <a:pt x="490" y="594"/>
                  </a:lnTo>
                  <a:lnTo>
                    <a:pt x="492" y="598"/>
                  </a:lnTo>
                  <a:lnTo>
                    <a:pt x="496" y="614"/>
                  </a:lnTo>
                  <a:lnTo>
                    <a:pt x="496" y="616"/>
                  </a:lnTo>
                  <a:lnTo>
                    <a:pt x="498" y="618"/>
                  </a:lnTo>
                  <a:lnTo>
                    <a:pt x="502" y="622"/>
                  </a:lnTo>
                  <a:lnTo>
                    <a:pt x="510" y="626"/>
                  </a:lnTo>
                  <a:lnTo>
                    <a:pt x="512" y="626"/>
                  </a:lnTo>
                  <a:lnTo>
                    <a:pt x="538" y="652"/>
                  </a:lnTo>
                  <a:lnTo>
                    <a:pt x="550" y="648"/>
                  </a:lnTo>
                  <a:lnTo>
                    <a:pt x="548" y="644"/>
                  </a:lnTo>
                  <a:lnTo>
                    <a:pt x="544" y="638"/>
                  </a:lnTo>
                  <a:lnTo>
                    <a:pt x="544" y="634"/>
                  </a:lnTo>
                  <a:lnTo>
                    <a:pt x="544" y="630"/>
                  </a:lnTo>
                  <a:lnTo>
                    <a:pt x="546" y="626"/>
                  </a:lnTo>
                  <a:lnTo>
                    <a:pt x="556" y="618"/>
                  </a:lnTo>
                  <a:lnTo>
                    <a:pt x="570" y="606"/>
                  </a:lnTo>
                  <a:lnTo>
                    <a:pt x="586" y="616"/>
                  </a:lnTo>
                  <a:lnTo>
                    <a:pt x="588" y="616"/>
                  </a:lnTo>
                  <a:lnTo>
                    <a:pt x="592" y="598"/>
                  </a:lnTo>
                  <a:lnTo>
                    <a:pt x="592" y="596"/>
                  </a:lnTo>
                  <a:lnTo>
                    <a:pt x="594" y="594"/>
                  </a:lnTo>
                  <a:lnTo>
                    <a:pt x="608" y="596"/>
                  </a:lnTo>
                  <a:lnTo>
                    <a:pt x="610" y="600"/>
                  </a:lnTo>
                  <a:lnTo>
                    <a:pt x="612" y="606"/>
                  </a:lnTo>
                  <a:lnTo>
                    <a:pt x="610" y="610"/>
                  </a:lnTo>
                  <a:lnTo>
                    <a:pt x="606" y="616"/>
                  </a:lnTo>
                  <a:lnTo>
                    <a:pt x="610" y="618"/>
                  </a:lnTo>
                  <a:lnTo>
                    <a:pt x="620" y="622"/>
                  </a:lnTo>
                  <a:lnTo>
                    <a:pt x="628" y="626"/>
                  </a:lnTo>
                  <a:lnTo>
                    <a:pt x="630" y="626"/>
                  </a:lnTo>
                  <a:lnTo>
                    <a:pt x="640" y="630"/>
                  </a:lnTo>
                  <a:lnTo>
                    <a:pt x="648" y="630"/>
                  </a:lnTo>
                  <a:lnTo>
                    <a:pt x="636" y="572"/>
                  </a:lnTo>
                  <a:lnTo>
                    <a:pt x="630" y="568"/>
                  </a:lnTo>
                  <a:lnTo>
                    <a:pt x="624" y="562"/>
                  </a:lnTo>
                  <a:lnTo>
                    <a:pt x="614" y="546"/>
                  </a:lnTo>
                  <a:lnTo>
                    <a:pt x="610" y="538"/>
                  </a:lnTo>
                  <a:lnTo>
                    <a:pt x="612" y="528"/>
                  </a:lnTo>
                  <a:lnTo>
                    <a:pt x="616" y="518"/>
                  </a:lnTo>
                  <a:lnTo>
                    <a:pt x="624" y="506"/>
                  </a:lnTo>
                  <a:lnTo>
                    <a:pt x="636" y="494"/>
                  </a:lnTo>
                  <a:lnTo>
                    <a:pt x="650" y="482"/>
                  </a:lnTo>
                  <a:lnTo>
                    <a:pt x="662" y="482"/>
                  </a:lnTo>
                  <a:lnTo>
                    <a:pt x="672" y="486"/>
                  </a:lnTo>
                  <a:lnTo>
                    <a:pt x="692" y="486"/>
                  </a:lnTo>
                  <a:lnTo>
                    <a:pt x="698" y="482"/>
                  </a:lnTo>
                  <a:lnTo>
                    <a:pt x="704" y="476"/>
                  </a:lnTo>
                  <a:lnTo>
                    <a:pt x="714" y="452"/>
                  </a:lnTo>
                  <a:lnTo>
                    <a:pt x="718" y="442"/>
                  </a:lnTo>
                  <a:lnTo>
                    <a:pt x="718" y="426"/>
                  </a:lnTo>
                  <a:lnTo>
                    <a:pt x="716" y="38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0" name="山东"/>
            <p:cNvSpPr>
              <a:spLocks/>
            </p:cNvSpPr>
            <p:nvPr/>
          </p:nvSpPr>
          <p:spPr bwMode="auto">
            <a:xfrm>
              <a:off x="5624669" y="3363357"/>
              <a:ext cx="776970" cy="486949"/>
            </a:xfrm>
            <a:custGeom>
              <a:avLst/>
              <a:gdLst>
                <a:gd name="T0" fmla="*/ 2147483646 w 434"/>
                <a:gd name="T1" fmla="*/ 2147483646 h 272"/>
                <a:gd name="T2" fmla="*/ 2147483646 w 434"/>
                <a:gd name="T3" fmla="*/ 2147483646 h 272"/>
                <a:gd name="T4" fmla="*/ 2147483646 w 434"/>
                <a:gd name="T5" fmla="*/ 0 h 272"/>
                <a:gd name="T6" fmla="*/ 2147483646 w 434"/>
                <a:gd name="T7" fmla="*/ 2147483646 h 272"/>
                <a:gd name="T8" fmla="*/ 2147483646 w 434"/>
                <a:gd name="T9" fmla="*/ 2147483646 h 272"/>
                <a:gd name="T10" fmla="*/ 2147483646 w 434"/>
                <a:gd name="T11" fmla="*/ 2147483646 h 272"/>
                <a:gd name="T12" fmla="*/ 2147483646 w 434"/>
                <a:gd name="T13" fmla="*/ 2147483646 h 272"/>
                <a:gd name="T14" fmla="*/ 2147483646 w 434"/>
                <a:gd name="T15" fmla="*/ 2147483646 h 272"/>
                <a:gd name="T16" fmla="*/ 2147483646 w 434"/>
                <a:gd name="T17" fmla="*/ 0 h 272"/>
                <a:gd name="T18" fmla="*/ 2147483646 w 434"/>
                <a:gd name="T19" fmla="*/ 2147483646 h 272"/>
                <a:gd name="T20" fmla="*/ 2147483646 w 434"/>
                <a:gd name="T21" fmla="*/ 2147483646 h 272"/>
                <a:gd name="T22" fmla="*/ 2147483646 w 434"/>
                <a:gd name="T23" fmla="*/ 2147483646 h 272"/>
                <a:gd name="T24" fmla="*/ 2147483646 w 434"/>
                <a:gd name="T25" fmla="*/ 2147483646 h 272"/>
                <a:gd name="T26" fmla="*/ 2147483646 w 434"/>
                <a:gd name="T27" fmla="*/ 2147483646 h 272"/>
                <a:gd name="T28" fmla="*/ 2147483646 w 434"/>
                <a:gd name="T29" fmla="*/ 2147483646 h 272"/>
                <a:gd name="T30" fmla="*/ 2147483646 w 434"/>
                <a:gd name="T31" fmla="*/ 2147483646 h 272"/>
                <a:gd name="T32" fmla="*/ 0 w 434"/>
                <a:gd name="T33" fmla="*/ 2147483646 h 272"/>
                <a:gd name="T34" fmla="*/ 2147483646 w 434"/>
                <a:gd name="T35" fmla="*/ 2147483646 h 272"/>
                <a:gd name="T36" fmla="*/ 2147483646 w 434"/>
                <a:gd name="T37" fmla="*/ 2147483646 h 272"/>
                <a:gd name="T38" fmla="*/ 2147483646 w 434"/>
                <a:gd name="T39" fmla="*/ 2147483646 h 272"/>
                <a:gd name="T40" fmla="*/ 2147483646 w 434"/>
                <a:gd name="T41" fmla="*/ 2147483646 h 272"/>
                <a:gd name="T42" fmla="*/ 2147483646 w 434"/>
                <a:gd name="T43" fmla="*/ 2147483646 h 272"/>
                <a:gd name="T44" fmla="*/ 2147483646 w 434"/>
                <a:gd name="T45" fmla="*/ 2147483646 h 272"/>
                <a:gd name="T46" fmla="*/ 2147483646 w 434"/>
                <a:gd name="T47" fmla="*/ 2147483646 h 272"/>
                <a:gd name="T48" fmla="*/ 2147483646 w 434"/>
                <a:gd name="T49" fmla="*/ 2147483646 h 272"/>
                <a:gd name="T50" fmla="*/ 2147483646 w 434"/>
                <a:gd name="T51" fmla="*/ 2147483646 h 272"/>
                <a:gd name="T52" fmla="*/ 2147483646 w 434"/>
                <a:gd name="T53" fmla="*/ 2147483646 h 272"/>
                <a:gd name="T54" fmla="*/ 2147483646 w 434"/>
                <a:gd name="T55" fmla="*/ 2147483646 h 272"/>
                <a:gd name="T56" fmla="*/ 2147483646 w 434"/>
                <a:gd name="T57" fmla="*/ 2147483646 h 272"/>
                <a:gd name="T58" fmla="*/ 2147483646 w 434"/>
                <a:gd name="T59" fmla="*/ 2147483646 h 272"/>
                <a:gd name="T60" fmla="*/ 2147483646 w 434"/>
                <a:gd name="T61" fmla="*/ 2147483646 h 272"/>
                <a:gd name="T62" fmla="*/ 2147483646 w 434"/>
                <a:gd name="T63" fmla="*/ 2147483646 h 272"/>
                <a:gd name="T64" fmla="*/ 2147483646 w 434"/>
                <a:gd name="T65" fmla="*/ 2147483646 h 272"/>
                <a:gd name="T66" fmla="*/ 2147483646 w 434"/>
                <a:gd name="T67" fmla="*/ 2147483646 h 272"/>
                <a:gd name="T68" fmla="*/ 2147483646 w 434"/>
                <a:gd name="T69" fmla="*/ 2147483646 h 272"/>
                <a:gd name="T70" fmla="*/ 2147483646 w 434"/>
                <a:gd name="T71" fmla="*/ 2147483646 h 272"/>
                <a:gd name="T72" fmla="*/ 2147483646 w 434"/>
                <a:gd name="T73" fmla="*/ 2147483646 h 272"/>
                <a:gd name="T74" fmla="*/ 2147483646 w 434"/>
                <a:gd name="T75" fmla="*/ 2147483646 h 272"/>
                <a:gd name="T76" fmla="*/ 2147483646 w 434"/>
                <a:gd name="T77" fmla="*/ 2147483646 h 272"/>
                <a:gd name="T78" fmla="*/ 2147483646 w 434"/>
                <a:gd name="T79" fmla="*/ 2147483646 h 272"/>
                <a:gd name="T80" fmla="*/ 2147483646 w 434"/>
                <a:gd name="T81" fmla="*/ 2147483646 h 272"/>
                <a:gd name="T82" fmla="*/ 2147483646 w 434"/>
                <a:gd name="T83" fmla="*/ 2147483646 h 272"/>
                <a:gd name="T84" fmla="*/ 2147483646 w 434"/>
                <a:gd name="T85" fmla="*/ 2147483646 h 272"/>
                <a:gd name="T86" fmla="*/ 2147483646 w 434"/>
                <a:gd name="T87" fmla="*/ 2147483646 h 272"/>
                <a:gd name="T88" fmla="*/ 2147483646 w 434"/>
                <a:gd name="T89" fmla="*/ 2147483646 h 272"/>
                <a:gd name="T90" fmla="*/ 2147483646 w 434"/>
                <a:gd name="T91" fmla="*/ 2147483646 h 272"/>
                <a:gd name="T92" fmla="*/ 2147483646 w 434"/>
                <a:gd name="T93" fmla="*/ 2147483646 h 272"/>
                <a:gd name="T94" fmla="*/ 2147483646 w 434"/>
                <a:gd name="T95" fmla="*/ 2147483646 h 272"/>
                <a:gd name="T96" fmla="*/ 2147483646 w 434"/>
                <a:gd name="T97" fmla="*/ 2147483646 h 272"/>
                <a:gd name="T98" fmla="*/ 2147483646 w 434"/>
                <a:gd name="T99" fmla="*/ 2147483646 h 272"/>
                <a:gd name="T100" fmla="*/ 2147483646 w 434"/>
                <a:gd name="T101" fmla="*/ 2147483646 h 27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4" h="272">
                  <a:moveTo>
                    <a:pt x="396" y="8"/>
                  </a:moveTo>
                  <a:lnTo>
                    <a:pt x="396" y="8"/>
                  </a:lnTo>
                  <a:lnTo>
                    <a:pt x="394" y="12"/>
                  </a:lnTo>
                  <a:lnTo>
                    <a:pt x="388" y="14"/>
                  </a:lnTo>
                  <a:lnTo>
                    <a:pt x="358" y="12"/>
                  </a:lnTo>
                  <a:lnTo>
                    <a:pt x="330" y="6"/>
                  </a:lnTo>
                  <a:lnTo>
                    <a:pt x="314" y="0"/>
                  </a:lnTo>
                  <a:lnTo>
                    <a:pt x="270" y="42"/>
                  </a:lnTo>
                  <a:lnTo>
                    <a:pt x="272" y="60"/>
                  </a:lnTo>
                  <a:lnTo>
                    <a:pt x="268" y="62"/>
                  </a:lnTo>
                  <a:lnTo>
                    <a:pt x="246" y="64"/>
                  </a:lnTo>
                  <a:lnTo>
                    <a:pt x="228" y="62"/>
                  </a:lnTo>
                  <a:lnTo>
                    <a:pt x="222" y="62"/>
                  </a:lnTo>
                  <a:lnTo>
                    <a:pt x="218" y="60"/>
                  </a:lnTo>
                  <a:lnTo>
                    <a:pt x="214" y="56"/>
                  </a:lnTo>
                  <a:lnTo>
                    <a:pt x="212" y="52"/>
                  </a:lnTo>
                  <a:lnTo>
                    <a:pt x="208" y="2"/>
                  </a:lnTo>
                  <a:lnTo>
                    <a:pt x="168" y="0"/>
                  </a:lnTo>
                  <a:lnTo>
                    <a:pt x="152" y="36"/>
                  </a:lnTo>
                  <a:lnTo>
                    <a:pt x="150" y="20"/>
                  </a:lnTo>
                  <a:lnTo>
                    <a:pt x="148" y="6"/>
                  </a:lnTo>
                  <a:lnTo>
                    <a:pt x="144" y="0"/>
                  </a:lnTo>
                  <a:lnTo>
                    <a:pt x="128" y="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02" y="24"/>
                  </a:lnTo>
                  <a:lnTo>
                    <a:pt x="78" y="48"/>
                  </a:lnTo>
                  <a:lnTo>
                    <a:pt x="56" y="70"/>
                  </a:lnTo>
                  <a:lnTo>
                    <a:pt x="12" y="128"/>
                  </a:lnTo>
                  <a:lnTo>
                    <a:pt x="22" y="148"/>
                  </a:lnTo>
                  <a:lnTo>
                    <a:pt x="22" y="152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20" y="160"/>
                  </a:lnTo>
                  <a:lnTo>
                    <a:pt x="24" y="172"/>
                  </a:lnTo>
                  <a:lnTo>
                    <a:pt x="32" y="188"/>
                  </a:lnTo>
                  <a:lnTo>
                    <a:pt x="34" y="198"/>
                  </a:lnTo>
                  <a:lnTo>
                    <a:pt x="34" y="206"/>
                  </a:lnTo>
                  <a:lnTo>
                    <a:pt x="34" y="208"/>
                  </a:lnTo>
                  <a:lnTo>
                    <a:pt x="0" y="228"/>
                  </a:lnTo>
                  <a:lnTo>
                    <a:pt x="0" y="236"/>
                  </a:lnTo>
                  <a:lnTo>
                    <a:pt x="16" y="244"/>
                  </a:lnTo>
                  <a:lnTo>
                    <a:pt x="18" y="248"/>
                  </a:lnTo>
                  <a:lnTo>
                    <a:pt x="18" y="252"/>
                  </a:lnTo>
                  <a:lnTo>
                    <a:pt x="22" y="256"/>
                  </a:lnTo>
                  <a:lnTo>
                    <a:pt x="36" y="264"/>
                  </a:lnTo>
                  <a:lnTo>
                    <a:pt x="64" y="272"/>
                  </a:lnTo>
                  <a:lnTo>
                    <a:pt x="74" y="266"/>
                  </a:lnTo>
                  <a:lnTo>
                    <a:pt x="84" y="252"/>
                  </a:lnTo>
                  <a:lnTo>
                    <a:pt x="92" y="230"/>
                  </a:lnTo>
                  <a:lnTo>
                    <a:pt x="114" y="238"/>
                  </a:lnTo>
                  <a:lnTo>
                    <a:pt x="118" y="240"/>
                  </a:lnTo>
                  <a:lnTo>
                    <a:pt x="118" y="242"/>
                  </a:lnTo>
                  <a:lnTo>
                    <a:pt x="118" y="244"/>
                  </a:lnTo>
                  <a:lnTo>
                    <a:pt x="116" y="250"/>
                  </a:lnTo>
                  <a:lnTo>
                    <a:pt x="116" y="256"/>
                  </a:lnTo>
                  <a:lnTo>
                    <a:pt x="118" y="260"/>
                  </a:lnTo>
                  <a:lnTo>
                    <a:pt x="124" y="264"/>
                  </a:lnTo>
                  <a:lnTo>
                    <a:pt x="148" y="264"/>
                  </a:lnTo>
                  <a:lnTo>
                    <a:pt x="160" y="260"/>
                  </a:lnTo>
                  <a:lnTo>
                    <a:pt x="170" y="256"/>
                  </a:lnTo>
                  <a:lnTo>
                    <a:pt x="172" y="252"/>
                  </a:lnTo>
                  <a:lnTo>
                    <a:pt x="176" y="252"/>
                  </a:lnTo>
                  <a:lnTo>
                    <a:pt x="184" y="252"/>
                  </a:lnTo>
                  <a:lnTo>
                    <a:pt x="198" y="256"/>
                  </a:lnTo>
                  <a:lnTo>
                    <a:pt x="202" y="258"/>
                  </a:lnTo>
                  <a:lnTo>
                    <a:pt x="208" y="264"/>
                  </a:lnTo>
                  <a:lnTo>
                    <a:pt x="212" y="250"/>
                  </a:lnTo>
                  <a:lnTo>
                    <a:pt x="214" y="248"/>
                  </a:lnTo>
                  <a:lnTo>
                    <a:pt x="216" y="248"/>
                  </a:lnTo>
                  <a:lnTo>
                    <a:pt x="220" y="242"/>
                  </a:lnTo>
                  <a:lnTo>
                    <a:pt x="224" y="236"/>
                  </a:lnTo>
                  <a:lnTo>
                    <a:pt x="230" y="228"/>
                  </a:lnTo>
                  <a:lnTo>
                    <a:pt x="238" y="220"/>
                  </a:lnTo>
                  <a:lnTo>
                    <a:pt x="248" y="214"/>
                  </a:lnTo>
                  <a:lnTo>
                    <a:pt x="250" y="212"/>
                  </a:lnTo>
                  <a:lnTo>
                    <a:pt x="250" y="214"/>
                  </a:lnTo>
                  <a:lnTo>
                    <a:pt x="252" y="214"/>
                  </a:lnTo>
                  <a:lnTo>
                    <a:pt x="258" y="216"/>
                  </a:lnTo>
                  <a:lnTo>
                    <a:pt x="260" y="216"/>
                  </a:lnTo>
                  <a:lnTo>
                    <a:pt x="268" y="176"/>
                  </a:lnTo>
                  <a:lnTo>
                    <a:pt x="280" y="172"/>
                  </a:lnTo>
                  <a:lnTo>
                    <a:pt x="290" y="166"/>
                  </a:lnTo>
                  <a:lnTo>
                    <a:pt x="296" y="160"/>
                  </a:lnTo>
                  <a:lnTo>
                    <a:pt x="298" y="156"/>
                  </a:lnTo>
                  <a:lnTo>
                    <a:pt x="300" y="150"/>
                  </a:lnTo>
                  <a:lnTo>
                    <a:pt x="296" y="138"/>
                  </a:lnTo>
                  <a:lnTo>
                    <a:pt x="294" y="128"/>
                  </a:lnTo>
                  <a:lnTo>
                    <a:pt x="296" y="122"/>
                  </a:lnTo>
                  <a:lnTo>
                    <a:pt x="298" y="120"/>
                  </a:lnTo>
                  <a:lnTo>
                    <a:pt x="302" y="120"/>
                  </a:lnTo>
                  <a:lnTo>
                    <a:pt x="310" y="120"/>
                  </a:lnTo>
                  <a:lnTo>
                    <a:pt x="320" y="124"/>
                  </a:lnTo>
                  <a:lnTo>
                    <a:pt x="322" y="112"/>
                  </a:lnTo>
                  <a:lnTo>
                    <a:pt x="322" y="110"/>
                  </a:lnTo>
                  <a:lnTo>
                    <a:pt x="322" y="108"/>
                  </a:lnTo>
                  <a:lnTo>
                    <a:pt x="336" y="102"/>
                  </a:lnTo>
                  <a:lnTo>
                    <a:pt x="338" y="96"/>
                  </a:lnTo>
                  <a:lnTo>
                    <a:pt x="330" y="96"/>
                  </a:lnTo>
                  <a:lnTo>
                    <a:pt x="328" y="94"/>
                  </a:lnTo>
                  <a:lnTo>
                    <a:pt x="328" y="90"/>
                  </a:lnTo>
                  <a:lnTo>
                    <a:pt x="328" y="88"/>
                  </a:lnTo>
                  <a:lnTo>
                    <a:pt x="330" y="86"/>
                  </a:lnTo>
                  <a:lnTo>
                    <a:pt x="332" y="86"/>
                  </a:lnTo>
                  <a:lnTo>
                    <a:pt x="334" y="86"/>
                  </a:lnTo>
                  <a:lnTo>
                    <a:pt x="342" y="84"/>
                  </a:lnTo>
                  <a:lnTo>
                    <a:pt x="352" y="76"/>
                  </a:lnTo>
                  <a:lnTo>
                    <a:pt x="404" y="40"/>
                  </a:lnTo>
                  <a:lnTo>
                    <a:pt x="420" y="48"/>
                  </a:lnTo>
                  <a:lnTo>
                    <a:pt x="428" y="48"/>
                  </a:lnTo>
                  <a:lnTo>
                    <a:pt x="424" y="30"/>
                  </a:lnTo>
                  <a:lnTo>
                    <a:pt x="424" y="28"/>
                  </a:lnTo>
                  <a:lnTo>
                    <a:pt x="434" y="12"/>
                  </a:lnTo>
                  <a:lnTo>
                    <a:pt x="432" y="12"/>
                  </a:lnTo>
                  <a:lnTo>
                    <a:pt x="426" y="12"/>
                  </a:lnTo>
                  <a:lnTo>
                    <a:pt x="426" y="14"/>
                  </a:lnTo>
                  <a:lnTo>
                    <a:pt x="424" y="14"/>
                  </a:lnTo>
                  <a:lnTo>
                    <a:pt x="408" y="16"/>
                  </a:lnTo>
                  <a:lnTo>
                    <a:pt x="404" y="16"/>
                  </a:lnTo>
                  <a:lnTo>
                    <a:pt x="404" y="12"/>
                  </a:lnTo>
                  <a:lnTo>
                    <a:pt x="400" y="8"/>
                  </a:lnTo>
                  <a:lnTo>
                    <a:pt x="396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1" name="上海"/>
            <p:cNvSpPr>
              <a:spLocks/>
            </p:cNvSpPr>
            <p:nvPr/>
          </p:nvSpPr>
          <p:spPr bwMode="auto">
            <a:xfrm>
              <a:off x="6351512" y="4172552"/>
              <a:ext cx="121737" cy="107415"/>
            </a:xfrm>
            <a:custGeom>
              <a:avLst/>
              <a:gdLst>
                <a:gd name="T0" fmla="*/ 2147483646 w 68"/>
                <a:gd name="T1" fmla="*/ 2147483646 h 60"/>
                <a:gd name="T2" fmla="*/ 2147483646 w 68"/>
                <a:gd name="T3" fmla="*/ 2147483646 h 60"/>
                <a:gd name="T4" fmla="*/ 2147483646 w 68"/>
                <a:gd name="T5" fmla="*/ 2147483646 h 60"/>
                <a:gd name="T6" fmla="*/ 2147483646 w 68"/>
                <a:gd name="T7" fmla="*/ 2147483646 h 60"/>
                <a:gd name="T8" fmla="*/ 2147483646 w 68"/>
                <a:gd name="T9" fmla="*/ 2147483646 h 60"/>
                <a:gd name="T10" fmla="*/ 2147483646 w 68"/>
                <a:gd name="T11" fmla="*/ 2147483646 h 60"/>
                <a:gd name="T12" fmla="*/ 2147483646 w 68"/>
                <a:gd name="T13" fmla="*/ 2147483646 h 60"/>
                <a:gd name="T14" fmla="*/ 2147483646 w 68"/>
                <a:gd name="T15" fmla="*/ 2147483646 h 60"/>
                <a:gd name="T16" fmla="*/ 2147483646 w 68"/>
                <a:gd name="T17" fmla="*/ 0 h 60"/>
                <a:gd name="T18" fmla="*/ 2147483646 w 68"/>
                <a:gd name="T19" fmla="*/ 0 h 60"/>
                <a:gd name="T20" fmla="*/ 2147483646 w 68"/>
                <a:gd name="T21" fmla="*/ 0 h 60"/>
                <a:gd name="T22" fmla="*/ 2147483646 w 68"/>
                <a:gd name="T23" fmla="*/ 2147483646 h 60"/>
                <a:gd name="T24" fmla="*/ 2147483646 w 68"/>
                <a:gd name="T25" fmla="*/ 2147483646 h 60"/>
                <a:gd name="T26" fmla="*/ 2147483646 w 68"/>
                <a:gd name="T27" fmla="*/ 2147483646 h 60"/>
                <a:gd name="T28" fmla="*/ 2147483646 w 68"/>
                <a:gd name="T29" fmla="*/ 2147483646 h 60"/>
                <a:gd name="T30" fmla="*/ 2147483646 w 68"/>
                <a:gd name="T31" fmla="*/ 2147483646 h 60"/>
                <a:gd name="T32" fmla="*/ 0 w 68"/>
                <a:gd name="T33" fmla="*/ 2147483646 h 60"/>
                <a:gd name="T34" fmla="*/ 2147483646 w 68"/>
                <a:gd name="T35" fmla="*/ 2147483646 h 60"/>
                <a:gd name="T36" fmla="*/ 2147483646 w 68"/>
                <a:gd name="T37" fmla="*/ 2147483646 h 60"/>
                <a:gd name="T38" fmla="*/ 2147483646 w 68"/>
                <a:gd name="T39" fmla="*/ 2147483646 h 60"/>
                <a:gd name="T40" fmla="*/ 2147483646 w 68"/>
                <a:gd name="T41" fmla="*/ 2147483646 h 60"/>
                <a:gd name="T42" fmla="*/ 2147483646 w 68"/>
                <a:gd name="T43" fmla="*/ 2147483646 h 60"/>
                <a:gd name="T44" fmla="*/ 2147483646 w 68"/>
                <a:gd name="T45" fmla="*/ 2147483646 h 60"/>
                <a:gd name="T46" fmla="*/ 2147483646 w 68"/>
                <a:gd name="T47" fmla="*/ 2147483646 h 60"/>
                <a:gd name="T48" fmla="*/ 2147483646 w 68"/>
                <a:gd name="T49" fmla="*/ 2147483646 h 60"/>
                <a:gd name="T50" fmla="*/ 2147483646 w 68"/>
                <a:gd name="T51" fmla="*/ 2147483646 h 60"/>
                <a:gd name="T52" fmla="*/ 2147483646 w 68"/>
                <a:gd name="T53" fmla="*/ 2147483646 h 60"/>
                <a:gd name="T54" fmla="*/ 2147483646 w 68"/>
                <a:gd name="T55" fmla="*/ 2147483646 h 60"/>
                <a:gd name="T56" fmla="*/ 2147483646 w 68"/>
                <a:gd name="T57" fmla="*/ 2147483646 h 60"/>
                <a:gd name="T58" fmla="*/ 2147483646 w 68"/>
                <a:gd name="T59" fmla="*/ 2147483646 h 60"/>
                <a:gd name="T60" fmla="*/ 2147483646 w 68"/>
                <a:gd name="T61" fmla="*/ 2147483646 h 60"/>
                <a:gd name="T62" fmla="*/ 2147483646 w 68"/>
                <a:gd name="T63" fmla="*/ 2147483646 h 6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68" h="60">
                  <a:moveTo>
                    <a:pt x="62" y="32"/>
                  </a:moveTo>
                  <a:lnTo>
                    <a:pt x="68" y="24"/>
                  </a:lnTo>
                  <a:lnTo>
                    <a:pt x="48" y="8"/>
                  </a:lnTo>
                  <a:lnTo>
                    <a:pt x="40" y="4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14" y="2"/>
                  </a:lnTo>
                  <a:lnTo>
                    <a:pt x="14" y="20"/>
                  </a:lnTo>
                  <a:lnTo>
                    <a:pt x="10" y="28"/>
                  </a:lnTo>
                  <a:lnTo>
                    <a:pt x="4" y="36"/>
                  </a:lnTo>
                  <a:lnTo>
                    <a:pt x="0" y="40"/>
                  </a:lnTo>
                  <a:lnTo>
                    <a:pt x="8" y="48"/>
                  </a:lnTo>
                  <a:lnTo>
                    <a:pt x="10" y="48"/>
                  </a:lnTo>
                  <a:lnTo>
                    <a:pt x="12" y="56"/>
                  </a:lnTo>
                  <a:lnTo>
                    <a:pt x="22" y="60"/>
                  </a:lnTo>
                  <a:lnTo>
                    <a:pt x="28" y="56"/>
                  </a:lnTo>
                  <a:lnTo>
                    <a:pt x="34" y="54"/>
                  </a:lnTo>
                  <a:lnTo>
                    <a:pt x="52" y="58"/>
                  </a:lnTo>
                  <a:lnTo>
                    <a:pt x="52" y="52"/>
                  </a:lnTo>
                  <a:lnTo>
                    <a:pt x="54" y="44"/>
                  </a:lnTo>
                  <a:lnTo>
                    <a:pt x="56" y="38"/>
                  </a:lnTo>
                  <a:lnTo>
                    <a:pt x="58" y="34"/>
                  </a:lnTo>
                  <a:lnTo>
                    <a:pt x="62" y="3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2" name="江苏"/>
            <p:cNvSpPr>
              <a:spLocks/>
            </p:cNvSpPr>
            <p:nvPr/>
          </p:nvSpPr>
          <p:spPr bwMode="auto">
            <a:xfrm>
              <a:off x="5782211" y="3760793"/>
              <a:ext cx="676716" cy="522754"/>
            </a:xfrm>
            <a:custGeom>
              <a:avLst/>
              <a:gdLst>
                <a:gd name="T0" fmla="*/ 2147483646 w 378"/>
                <a:gd name="T1" fmla="*/ 2147483646 h 292"/>
                <a:gd name="T2" fmla="*/ 2147483646 w 378"/>
                <a:gd name="T3" fmla="*/ 2147483646 h 292"/>
                <a:gd name="T4" fmla="*/ 2147483646 w 378"/>
                <a:gd name="T5" fmla="*/ 2147483646 h 292"/>
                <a:gd name="T6" fmla="*/ 2147483646 w 378"/>
                <a:gd name="T7" fmla="*/ 2147483646 h 292"/>
                <a:gd name="T8" fmla="*/ 2147483646 w 378"/>
                <a:gd name="T9" fmla="*/ 2147483646 h 292"/>
                <a:gd name="T10" fmla="*/ 2147483646 w 378"/>
                <a:gd name="T11" fmla="*/ 0 h 292"/>
                <a:gd name="T12" fmla="*/ 2147483646 w 378"/>
                <a:gd name="T13" fmla="*/ 2147483646 h 292"/>
                <a:gd name="T14" fmla="*/ 2147483646 w 378"/>
                <a:gd name="T15" fmla="*/ 2147483646 h 292"/>
                <a:gd name="T16" fmla="*/ 2147483646 w 378"/>
                <a:gd name="T17" fmla="*/ 2147483646 h 292"/>
                <a:gd name="T18" fmla="*/ 2147483646 w 378"/>
                <a:gd name="T19" fmla="*/ 2147483646 h 292"/>
                <a:gd name="T20" fmla="*/ 2147483646 w 378"/>
                <a:gd name="T21" fmla="*/ 2147483646 h 292"/>
                <a:gd name="T22" fmla="*/ 2147483646 w 378"/>
                <a:gd name="T23" fmla="*/ 2147483646 h 292"/>
                <a:gd name="T24" fmla="*/ 2147483646 w 378"/>
                <a:gd name="T25" fmla="*/ 2147483646 h 292"/>
                <a:gd name="T26" fmla="*/ 2147483646 w 378"/>
                <a:gd name="T27" fmla="*/ 2147483646 h 292"/>
                <a:gd name="T28" fmla="*/ 2147483646 w 378"/>
                <a:gd name="T29" fmla="*/ 2147483646 h 292"/>
                <a:gd name="T30" fmla="*/ 2147483646 w 378"/>
                <a:gd name="T31" fmla="*/ 2147483646 h 292"/>
                <a:gd name="T32" fmla="*/ 2147483646 w 378"/>
                <a:gd name="T33" fmla="*/ 2147483646 h 292"/>
                <a:gd name="T34" fmla="*/ 2147483646 w 378"/>
                <a:gd name="T35" fmla="*/ 2147483646 h 292"/>
                <a:gd name="T36" fmla="*/ 2147483646 w 378"/>
                <a:gd name="T37" fmla="*/ 2147483646 h 292"/>
                <a:gd name="T38" fmla="*/ 2147483646 w 378"/>
                <a:gd name="T39" fmla="*/ 2147483646 h 292"/>
                <a:gd name="T40" fmla="*/ 2147483646 w 378"/>
                <a:gd name="T41" fmla="*/ 2147483646 h 292"/>
                <a:gd name="T42" fmla="*/ 2147483646 w 378"/>
                <a:gd name="T43" fmla="*/ 2147483646 h 292"/>
                <a:gd name="T44" fmla="*/ 2147483646 w 378"/>
                <a:gd name="T45" fmla="*/ 2147483646 h 292"/>
                <a:gd name="T46" fmla="*/ 2147483646 w 378"/>
                <a:gd name="T47" fmla="*/ 2147483646 h 292"/>
                <a:gd name="T48" fmla="*/ 2147483646 w 378"/>
                <a:gd name="T49" fmla="*/ 2147483646 h 292"/>
                <a:gd name="T50" fmla="*/ 2147483646 w 378"/>
                <a:gd name="T51" fmla="*/ 2147483646 h 292"/>
                <a:gd name="T52" fmla="*/ 2147483646 w 378"/>
                <a:gd name="T53" fmla="*/ 2147483646 h 292"/>
                <a:gd name="T54" fmla="*/ 2147483646 w 378"/>
                <a:gd name="T55" fmla="*/ 2147483646 h 292"/>
                <a:gd name="T56" fmla="*/ 2147483646 w 378"/>
                <a:gd name="T57" fmla="*/ 2147483646 h 292"/>
                <a:gd name="T58" fmla="*/ 2147483646 w 378"/>
                <a:gd name="T59" fmla="*/ 2147483646 h 292"/>
                <a:gd name="T60" fmla="*/ 2147483646 w 378"/>
                <a:gd name="T61" fmla="*/ 2147483646 h 292"/>
                <a:gd name="T62" fmla="*/ 2147483646 w 378"/>
                <a:gd name="T63" fmla="*/ 2147483646 h 292"/>
                <a:gd name="T64" fmla="*/ 2147483646 w 378"/>
                <a:gd name="T65" fmla="*/ 2147483646 h 292"/>
                <a:gd name="T66" fmla="*/ 2147483646 w 378"/>
                <a:gd name="T67" fmla="*/ 2147483646 h 292"/>
                <a:gd name="T68" fmla="*/ 2147483646 w 378"/>
                <a:gd name="T69" fmla="*/ 2147483646 h 292"/>
                <a:gd name="T70" fmla="*/ 2147483646 w 378"/>
                <a:gd name="T71" fmla="*/ 2147483646 h 292"/>
                <a:gd name="T72" fmla="*/ 2147483646 w 378"/>
                <a:gd name="T73" fmla="*/ 2147483646 h 292"/>
                <a:gd name="T74" fmla="*/ 2147483646 w 378"/>
                <a:gd name="T75" fmla="*/ 2147483646 h 292"/>
                <a:gd name="T76" fmla="*/ 2147483646 w 378"/>
                <a:gd name="T77" fmla="*/ 2147483646 h 292"/>
                <a:gd name="T78" fmla="*/ 2147483646 w 378"/>
                <a:gd name="T79" fmla="*/ 2147483646 h 292"/>
                <a:gd name="T80" fmla="*/ 2147483646 w 378"/>
                <a:gd name="T81" fmla="*/ 2147483646 h 292"/>
                <a:gd name="T82" fmla="*/ 2147483646 w 378"/>
                <a:gd name="T83" fmla="*/ 2147483646 h 292"/>
                <a:gd name="T84" fmla="*/ 2147483646 w 378"/>
                <a:gd name="T85" fmla="*/ 2147483646 h 292"/>
                <a:gd name="T86" fmla="*/ 2147483646 w 378"/>
                <a:gd name="T87" fmla="*/ 2147483646 h 292"/>
                <a:gd name="T88" fmla="*/ 2147483646 w 378"/>
                <a:gd name="T89" fmla="*/ 2147483646 h 292"/>
                <a:gd name="T90" fmla="*/ 2147483646 w 378"/>
                <a:gd name="T91" fmla="*/ 2147483646 h 292"/>
                <a:gd name="T92" fmla="*/ 2147483646 w 378"/>
                <a:gd name="T93" fmla="*/ 2147483646 h 292"/>
                <a:gd name="T94" fmla="*/ 2147483646 w 378"/>
                <a:gd name="T95" fmla="*/ 2147483646 h 292"/>
                <a:gd name="T96" fmla="*/ 2147483646 w 378"/>
                <a:gd name="T97" fmla="*/ 2147483646 h 292"/>
                <a:gd name="T98" fmla="*/ 2147483646 w 378"/>
                <a:gd name="T99" fmla="*/ 2147483646 h 292"/>
                <a:gd name="T100" fmla="*/ 2147483646 w 378"/>
                <a:gd name="T101" fmla="*/ 2147483646 h 2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78" h="292">
                  <a:moveTo>
                    <a:pt x="264" y="86"/>
                  </a:moveTo>
                  <a:lnTo>
                    <a:pt x="264" y="86"/>
                  </a:lnTo>
                  <a:lnTo>
                    <a:pt x="258" y="78"/>
                  </a:lnTo>
                  <a:lnTo>
                    <a:pt x="252" y="70"/>
                  </a:lnTo>
                  <a:lnTo>
                    <a:pt x="240" y="46"/>
                  </a:lnTo>
                  <a:lnTo>
                    <a:pt x="226" y="44"/>
                  </a:lnTo>
                  <a:lnTo>
                    <a:pt x="214" y="42"/>
                  </a:lnTo>
                  <a:lnTo>
                    <a:pt x="204" y="38"/>
                  </a:lnTo>
                  <a:lnTo>
                    <a:pt x="198" y="34"/>
                  </a:lnTo>
                  <a:lnTo>
                    <a:pt x="194" y="28"/>
                  </a:lnTo>
                  <a:lnTo>
                    <a:pt x="188" y="24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4" y="0"/>
                  </a:lnTo>
                  <a:lnTo>
                    <a:pt x="152" y="8"/>
                  </a:lnTo>
                  <a:lnTo>
                    <a:pt x="148" y="12"/>
                  </a:lnTo>
                  <a:lnTo>
                    <a:pt x="144" y="16"/>
                  </a:lnTo>
                  <a:lnTo>
                    <a:pt x="140" y="26"/>
                  </a:lnTo>
                  <a:lnTo>
                    <a:pt x="132" y="32"/>
                  </a:lnTo>
                  <a:lnTo>
                    <a:pt x="126" y="46"/>
                  </a:lnTo>
                  <a:lnTo>
                    <a:pt x="124" y="50"/>
                  </a:lnTo>
                  <a:lnTo>
                    <a:pt x="120" y="52"/>
                  </a:lnTo>
                  <a:lnTo>
                    <a:pt x="118" y="52"/>
                  </a:lnTo>
                  <a:lnTo>
                    <a:pt x="116" y="48"/>
                  </a:lnTo>
                  <a:lnTo>
                    <a:pt x="108" y="42"/>
                  </a:lnTo>
                  <a:lnTo>
                    <a:pt x="102" y="40"/>
                  </a:lnTo>
                  <a:lnTo>
                    <a:pt x="96" y="38"/>
                  </a:lnTo>
                  <a:lnTo>
                    <a:pt x="88" y="40"/>
                  </a:lnTo>
                  <a:lnTo>
                    <a:pt x="76" y="46"/>
                  </a:lnTo>
                  <a:lnTo>
                    <a:pt x="62" y="50"/>
                  </a:lnTo>
                  <a:lnTo>
                    <a:pt x="32" y="50"/>
                  </a:lnTo>
                  <a:lnTo>
                    <a:pt x="26" y="44"/>
                  </a:lnTo>
                  <a:lnTo>
                    <a:pt x="22" y="38"/>
                  </a:lnTo>
                  <a:lnTo>
                    <a:pt x="20" y="32"/>
                  </a:lnTo>
                  <a:lnTo>
                    <a:pt x="20" y="22"/>
                  </a:lnTo>
                  <a:lnTo>
                    <a:pt x="8" y="18"/>
                  </a:lnTo>
                  <a:lnTo>
                    <a:pt x="4" y="34"/>
                  </a:lnTo>
                  <a:lnTo>
                    <a:pt x="4" y="36"/>
                  </a:lnTo>
                  <a:lnTo>
                    <a:pt x="2" y="36"/>
                  </a:lnTo>
                  <a:lnTo>
                    <a:pt x="0" y="40"/>
                  </a:lnTo>
                  <a:lnTo>
                    <a:pt x="8" y="42"/>
                  </a:lnTo>
                  <a:lnTo>
                    <a:pt x="10" y="42"/>
                  </a:lnTo>
                  <a:lnTo>
                    <a:pt x="28" y="66"/>
                  </a:lnTo>
                  <a:lnTo>
                    <a:pt x="40" y="76"/>
                  </a:lnTo>
                  <a:lnTo>
                    <a:pt x="68" y="86"/>
                  </a:lnTo>
                  <a:lnTo>
                    <a:pt x="98" y="96"/>
                  </a:lnTo>
                  <a:lnTo>
                    <a:pt x="104" y="102"/>
                  </a:lnTo>
                  <a:lnTo>
                    <a:pt x="112" y="112"/>
                  </a:lnTo>
                  <a:lnTo>
                    <a:pt x="118" y="128"/>
                  </a:lnTo>
                  <a:lnTo>
                    <a:pt x="124" y="150"/>
                  </a:lnTo>
                  <a:lnTo>
                    <a:pt x="140" y="158"/>
                  </a:lnTo>
                  <a:lnTo>
                    <a:pt x="146" y="162"/>
                  </a:lnTo>
                  <a:lnTo>
                    <a:pt x="152" y="162"/>
                  </a:lnTo>
                  <a:lnTo>
                    <a:pt x="180" y="144"/>
                  </a:lnTo>
                  <a:lnTo>
                    <a:pt x="182" y="142"/>
                  </a:lnTo>
                  <a:lnTo>
                    <a:pt x="184" y="144"/>
                  </a:lnTo>
                  <a:lnTo>
                    <a:pt x="198" y="146"/>
                  </a:lnTo>
                  <a:lnTo>
                    <a:pt x="200" y="146"/>
                  </a:lnTo>
                  <a:lnTo>
                    <a:pt x="200" y="150"/>
                  </a:lnTo>
                  <a:lnTo>
                    <a:pt x="198" y="152"/>
                  </a:lnTo>
                  <a:lnTo>
                    <a:pt x="192" y="174"/>
                  </a:lnTo>
                  <a:lnTo>
                    <a:pt x="186" y="186"/>
                  </a:lnTo>
                  <a:lnTo>
                    <a:pt x="168" y="186"/>
                  </a:lnTo>
                  <a:lnTo>
                    <a:pt x="166" y="194"/>
                  </a:lnTo>
                  <a:lnTo>
                    <a:pt x="164" y="202"/>
                  </a:lnTo>
                  <a:lnTo>
                    <a:pt x="152" y="222"/>
                  </a:lnTo>
                  <a:lnTo>
                    <a:pt x="148" y="228"/>
                  </a:lnTo>
                  <a:lnTo>
                    <a:pt x="148" y="234"/>
                  </a:lnTo>
                  <a:lnTo>
                    <a:pt x="166" y="246"/>
                  </a:lnTo>
                  <a:lnTo>
                    <a:pt x="172" y="252"/>
                  </a:lnTo>
                  <a:lnTo>
                    <a:pt x="178" y="254"/>
                  </a:lnTo>
                  <a:lnTo>
                    <a:pt x="182" y="254"/>
                  </a:lnTo>
                  <a:lnTo>
                    <a:pt x="186" y="266"/>
                  </a:lnTo>
                  <a:lnTo>
                    <a:pt x="194" y="270"/>
                  </a:lnTo>
                  <a:lnTo>
                    <a:pt x="200" y="266"/>
                  </a:lnTo>
                  <a:lnTo>
                    <a:pt x="204" y="262"/>
                  </a:lnTo>
                  <a:lnTo>
                    <a:pt x="208" y="262"/>
                  </a:lnTo>
                  <a:lnTo>
                    <a:pt x="214" y="264"/>
                  </a:lnTo>
                  <a:lnTo>
                    <a:pt x="218" y="266"/>
                  </a:lnTo>
                  <a:lnTo>
                    <a:pt x="224" y="270"/>
                  </a:lnTo>
                  <a:lnTo>
                    <a:pt x="230" y="278"/>
                  </a:lnTo>
                  <a:lnTo>
                    <a:pt x="236" y="286"/>
                  </a:lnTo>
                  <a:lnTo>
                    <a:pt x="238" y="286"/>
                  </a:lnTo>
                  <a:lnTo>
                    <a:pt x="242" y="284"/>
                  </a:lnTo>
                  <a:lnTo>
                    <a:pt x="248" y="284"/>
                  </a:lnTo>
                  <a:lnTo>
                    <a:pt x="264" y="288"/>
                  </a:lnTo>
                  <a:lnTo>
                    <a:pt x="284" y="292"/>
                  </a:lnTo>
                  <a:lnTo>
                    <a:pt x="304" y="286"/>
                  </a:lnTo>
                  <a:lnTo>
                    <a:pt x="312" y="282"/>
                  </a:lnTo>
                  <a:lnTo>
                    <a:pt x="318" y="278"/>
                  </a:lnTo>
                  <a:lnTo>
                    <a:pt x="312" y="272"/>
                  </a:lnTo>
                  <a:lnTo>
                    <a:pt x="312" y="268"/>
                  </a:lnTo>
                  <a:lnTo>
                    <a:pt x="316" y="262"/>
                  </a:lnTo>
                  <a:lnTo>
                    <a:pt x="322" y="256"/>
                  </a:lnTo>
                  <a:lnTo>
                    <a:pt x="324" y="248"/>
                  </a:lnTo>
                  <a:lnTo>
                    <a:pt x="324" y="238"/>
                  </a:lnTo>
                  <a:lnTo>
                    <a:pt x="324" y="232"/>
                  </a:lnTo>
                  <a:lnTo>
                    <a:pt x="326" y="230"/>
                  </a:lnTo>
                  <a:lnTo>
                    <a:pt x="330" y="226"/>
                  </a:lnTo>
                  <a:lnTo>
                    <a:pt x="340" y="222"/>
                  </a:lnTo>
                  <a:lnTo>
                    <a:pt x="348" y="222"/>
                  </a:lnTo>
                  <a:lnTo>
                    <a:pt x="356" y="226"/>
                  </a:lnTo>
                  <a:lnTo>
                    <a:pt x="366" y="230"/>
                  </a:lnTo>
                  <a:lnTo>
                    <a:pt x="378" y="238"/>
                  </a:lnTo>
                  <a:lnTo>
                    <a:pt x="372" y="222"/>
                  </a:lnTo>
                  <a:lnTo>
                    <a:pt x="364" y="210"/>
                  </a:lnTo>
                  <a:lnTo>
                    <a:pt x="362" y="196"/>
                  </a:lnTo>
                  <a:lnTo>
                    <a:pt x="348" y="194"/>
                  </a:lnTo>
                  <a:lnTo>
                    <a:pt x="312" y="172"/>
                  </a:lnTo>
                  <a:lnTo>
                    <a:pt x="294" y="170"/>
                  </a:lnTo>
                  <a:lnTo>
                    <a:pt x="294" y="166"/>
                  </a:lnTo>
                  <a:lnTo>
                    <a:pt x="292" y="146"/>
                  </a:lnTo>
                  <a:lnTo>
                    <a:pt x="276" y="106"/>
                  </a:lnTo>
                  <a:lnTo>
                    <a:pt x="270" y="94"/>
                  </a:lnTo>
                  <a:lnTo>
                    <a:pt x="264" y="8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3" name="河北"/>
            <p:cNvSpPr>
              <a:spLocks/>
            </p:cNvSpPr>
            <p:nvPr/>
          </p:nvSpPr>
          <p:spPr bwMode="auto">
            <a:xfrm>
              <a:off x="5427741" y="2761832"/>
              <a:ext cx="630169" cy="898707"/>
            </a:xfrm>
            <a:custGeom>
              <a:avLst/>
              <a:gdLst>
                <a:gd name="T0" fmla="*/ 2147483646 w 352"/>
                <a:gd name="T1" fmla="*/ 2147483646 h 502"/>
                <a:gd name="T2" fmla="*/ 2147483646 w 352"/>
                <a:gd name="T3" fmla="*/ 2147483646 h 502"/>
                <a:gd name="T4" fmla="*/ 2147483646 w 352"/>
                <a:gd name="T5" fmla="*/ 2147483646 h 502"/>
                <a:gd name="T6" fmla="*/ 2147483646 w 352"/>
                <a:gd name="T7" fmla="*/ 2147483646 h 502"/>
                <a:gd name="T8" fmla="*/ 2147483646 w 352"/>
                <a:gd name="T9" fmla="*/ 2147483646 h 502"/>
                <a:gd name="T10" fmla="*/ 2147483646 w 352"/>
                <a:gd name="T11" fmla="*/ 2147483646 h 502"/>
                <a:gd name="T12" fmla="*/ 2147483646 w 352"/>
                <a:gd name="T13" fmla="*/ 2147483646 h 502"/>
                <a:gd name="T14" fmla="*/ 2147483646 w 352"/>
                <a:gd name="T15" fmla="*/ 2147483646 h 502"/>
                <a:gd name="T16" fmla="*/ 2147483646 w 352"/>
                <a:gd name="T17" fmla="*/ 2147483646 h 502"/>
                <a:gd name="T18" fmla="*/ 2147483646 w 352"/>
                <a:gd name="T19" fmla="*/ 2147483646 h 502"/>
                <a:gd name="T20" fmla="*/ 2147483646 w 352"/>
                <a:gd name="T21" fmla="*/ 2147483646 h 502"/>
                <a:gd name="T22" fmla="*/ 2147483646 w 352"/>
                <a:gd name="T23" fmla="*/ 2147483646 h 502"/>
                <a:gd name="T24" fmla="*/ 2147483646 w 352"/>
                <a:gd name="T25" fmla="*/ 2147483646 h 502"/>
                <a:gd name="T26" fmla="*/ 2147483646 w 352"/>
                <a:gd name="T27" fmla="*/ 2147483646 h 502"/>
                <a:gd name="T28" fmla="*/ 2147483646 w 352"/>
                <a:gd name="T29" fmla="*/ 2147483646 h 502"/>
                <a:gd name="T30" fmla="*/ 2147483646 w 352"/>
                <a:gd name="T31" fmla="*/ 2147483646 h 502"/>
                <a:gd name="T32" fmla="*/ 2147483646 w 352"/>
                <a:gd name="T33" fmla="*/ 2147483646 h 502"/>
                <a:gd name="T34" fmla="*/ 2147483646 w 352"/>
                <a:gd name="T35" fmla="*/ 2147483646 h 502"/>
                <a:gd name="T36" fmla="*/ 2147483646 w 352"/>
                <a:gd name="T37" fmla="*/ 2147483646 h 502"/>
                <a:gd name="T38" fmla="*/ 2147483646 w 352"/>
                <a:gd name="T39" fmla="*/ 2147483646 h 502"/>
                <a:gd name="T40" fmla="*/ 2147483646 w 352"/>
                <a:gd name="T41" fmla="*/ 2147483646 h 502"/>
                <a:gd name="T42" fmla="*/ 2147483646 w 352"/>
                <a:gd name="T43" fmla="*/ 2147483646 h 502"/>
                <a:gd name="T44" fmla="*/ 2147483646 w 352"/>
                <a:gd name="T45" fmla="*/ 2147483646 h 502"/>
                <a:gd name="T46" fmla="*/ 2147483646 w 352"/>
                <a:gd name="T47" fmla="*/ 2147483646 h 502"/>
                <a:gd name="T48" fmla="*/ 2147483646 w 352"/>
                <a:gd name="T49" fmla="*/ 2147483646 h 502"/>
                <a:gd name="T50" fmla="*/ 2147483646 w 352"/>
                <a:gd name="T51" fmla="*/ 2147483646 h 502"/>
                <a:gd name="T52" fmla="*/ 2147483646 w 352"/>
                <a:gd name="T53" fmla="*/ 2147483646 h 502"/>
                <a:gd name="T54" fmla="*/ 2147483646 w 352"/>
                <a:gd name="T55" fmla="*/ 2147483646 h 502"/>
                <a:gd name="T56" fmla="*/ 2147483646 w 352"/>
                <a:gd name="T57" fmla="*/ 2147483646 h 502"/>
                <a:gd name="T58" fmla="*/ 2147483646 w 352"/>
                <a:gd name="T59" fmla="*/ 2147483646 h 502"/>
                <a:gd name="T60" fmla="*/ 2147483646 w 352"/>
                <a:gd name="T61" fmla="*/ 2147483646 h 502"/>
                <a:gd name="T62" fmla="*/ 2147483646 w 352"/>
                <a:gd name="T63" fmla="*/ 2147483646 h 502"/>
                <a:gd name="T64" fmla="*/ 2147483646 w 352"/>
                <a:gd name="T65" fmla="*/ 2147483646 h 502"/>
                <a:gd name="T66" fmla="*/ 2147483646 w 352"/>
                <a:gd name="T67" fmla="*/ 2147483646 h 502"/>
                <a:gd name="T68" fmla="*/ 2147483646 w 352"/>
                <a:gd name="T69" fmla="*/ 2147483646 h 502"/>
                <a:gd name="T70" fmla="*/ 2147483646 w 352"/>
                <a:gd name="T71" fmla="*/ 2147483646 h 502"/>
                <a:gd name="T72" fmla="*/ 2147483646 w 352"/>
                <a:gd name="T73" fmla="*/ 2147483646 h 502"/>
                <a:gd name="T74" fmla="*/ 2147483646 w 352"/>
                <a:gd name="T75" fmla="*/ 2147483646 h 502"/>
                <a:gd name="T76" fmla="*/ 2147483646 w 352"/>
                <a:gd name="T77" fmla="*/ 2147483646 h 502"/>
                <a:gd name="T78" fmla="*/ 2147483646 w 352"/>
                <a:gd name="T79" fmla="*/ 2147483646 h 502"/>
                <a:gd name="T80" fmla="*/ 2147483646 w 352"/>
                <a:gd name="T81" fmla="*/ 2147483646 h 502"/>
                <a:gd name="T82" fmla="*/ 2147483646 w 352"/>
                <a:gd name="T83" fmla="*/ 2147483646 h 502"/>
                <a:gd name="T84" fmla="*/ 2147483646 w 352"/>
                <a:gd name="T85" fmla="*/ 2147483646 h 502"/>
                <a:gd name="T86" fmla="*/ 2147483646 w 352"/>
                <a:gd name="T87" fmla="*/ 2147483646 h 502"/>
                <a:gd name="T88" fmla="*/ 2147483646 w 352"/>
                <a:gd name="T89" fmla="*/ 2147483646 h 502"/>
                <a:gd name="T90" fmla="*/ 2147483646 w 352"/>
                <a:gd name="T91" fmla="*/ 2147483646 h 502"/>
                <a:gd name="T92" fmla="*/ 2147483646 w 352"/>
                <a:gd name="T93" fmla="*/ 2147483646 h 502"/>
                <a:gd name="T94" fmla="*/ 2147483646 w 352"/>
                <a:gd name="T95" fmla="*/ 2147483646 h 502"/>
                <a:gd name="T96" fmla="*/ 2147483646 w 352"/>
                <a:gd name="T97" fmla="*/ 2147483646 h 502"/>
                <a:gd name="T98" fmla="*/ 2147483646 w 352"/>
                <a:gd name="T99" fmla="*/ 2147483646 h 502"/>
                <a:gd name="T100" fmla="*/ 2147483646 w 352"/>
                <a:gd name="T101" fmla="*/ 2147483646 h 502"/>
                <a:gd name="T102" fmla="*/ 2147483646 w 352"/>
                <a:gd name="T103" fmla="*/ 2147483646 h 502"/>
                <a:gd name="T104" fmla="*/ 2147483646 w 352"/>
                <a:gd name="T105" fmla="*/ 2147483646 h 502"/>
                <a:gd name="T106" fmla="*/ 2147483646 w 352"/>
                <a:gd name="T107" fmla="*/ 2147483646 h 502"/>
                <a:gd name="T108" fmla="*/ 2147483646 w 352"/>
                <a:gd name="T109" fmla="*/ 2147483646 h 5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352" h="502">
                  <a:moveTo>
                    <a:pt x="324" y="152"/>
                  </a:moveTo>
                  <a:lnTo>
                    <a:pt x="318" y="148"/>
                  </a:lnTo>
                  <a:lnTo>
                    <a:pt x="316" y="148"/>
                  </a:lnTo>
                  <a:lnTo>
                    <a:pt x="312" y="144"/>
                  </a:lnTo>
                  <a:lnTo>
                    <a:pt x="290" y="136"/>
                  </a:lnTo>
                  <a:lnTo>
                    <a:pt x="284" y="136"/>
                  </a:lnTo>
                  <a:lnTo>
                    <a:pt x="280" y="138"/>
                  </a:lnTo>
                  <a:lnTo>
                    <a:pt x="270" y="122"/>
                  </a:lnTo>
                  <a:lnTo>
                    <a:pt x="272" y="120"/>
                  </a:lnTo>
                  <a:lnTo>
                    <a:pt x="278" y="112"/>
                  </a:lnTo>
                  <a:lnTo>
                    <a:pt x="278" y="104"/>
                  </a:lnTo>
                  <a:lnTo>
                    <a:pt x="278" y="102"/>
                  </a:lnTo>
                  <a:lnTo>
                    <a:pt x="282" y="96"/>
                  </a:lnTo>
                  <a:lnTo>
                    <a:pt x="280" y="94"/>
                  </a:lnTo>
                  <a:lnTo>
                    <a:pt x="268" y="92"/>
                  </a:lnTo>
                  <a:lnTo>
                    <a:pt x="246" y="88"/>
                  </a:lnTo>
                  <a:lnTo>
                    <a:pt x="234" y="76"/>
                  </a:lnTo>
                  <a:lnTo>
                    <a:pt x="230" y="68"/>
                  </a:lnTo>
                  <a:lnTo>
                    <a:pt x="228" y="64"/>
                  </a:lnTo>
                  <a:lnTo>
                    <a:pt x="234" y="48"/>
                  </a:lnTo>
                  <a:lnTo>
                    <a:pt x="234" y="36"/>
                  </a:lnTo>
                  <a:lnTo>
                    <a:pt x="234" y="32"/>
                  </a:lnTo>
                  <a:lnTo>
                    <a:pt x="228" y="40"/>
                  </a:lnTo>
                  <a:lnTo>
                    <a:pt x="226" y="40"/>
                  </a:lnTo>
                  <a:lnTo>
                    <a:pt x="226" y="42"/>
                  </a:lnTo>
                  <a:lnTo>
                    <a:pt x="224" y="40"/>
                  </a:lnTo>
                  <a:lnTo>
                    <a:pt x="222" y="40"/>
                  </a:lnTo>
                  <a:lnTo>
                    <a:pt x="210" y="30"/>
                  </a:lnTo>
                  <a:lnTo>
                    <a:pt x="208" y="28"/>
                  </a:lnTo>
                  <a:lnTo>
                    <a:pt x="208" y="26"/>
                  </a:lnTo>
                  <a:lnTo>
                    <a:pt x="206" y="8"/>
                  </a:lnTo>
                  <a:lnTo>
                    <a:pt x="200" y="0"/>
                  </a:lnTo>
                  <a:lnTo>
                    <a:pt x="188" y="0"/>
                  </a:lnTo>
                  <a:lnTo>
                    <a:pt x="180" y="14"/>
                  </a:lnTo>
                  <a:lnTo>
                    <a:pt x="180" y="16"/>
                  </a:lnTo>
                  <a:lnTo>
                    <a:pt x="178" y="16"/>
                  </a:lnTo>
                  <a:lnTo>
                    <a:pt x="160" y="12"/>
                  </a:lnTo>
                  <a:lnTo>
                    <a:pt x="156" y="30"/>
                  </a:lnTo>
                  <a:lnTo>
                    <a:pt x="156" y="48"/>
                  </a:lnTo>
                  <a:lnTo>
                    <a:pt x="146" y="64"/>
                  </a:lnTo>
                  <a:lnTo>
                    <a:pt x="146" y="66"/>
                  </a:lnTo>
                  <a:lnTo>
                    <a:pt x="144" y="66"/>
                  </a:lnTo>
                  <a:lnTo>
                    <a:pt x="142" y="66"/>
                  </a:lnTo>
                  <a:lnTo>
                    <a:pt x="130" y="68"/>
                  </a:lnTo>
                  <a:lnTo>
                    <a:pt x="118" y="76"/>
                  </a:lnTo>
                  <a:lnTo>
                    <a:pt x="118" y="78"/>
                  </a:lnTo>
                  <a:lnTo>
                    <a:pt x="116" y="78"/>
                  </a:lnTo>
                  <a:lnTo>
                    <a:pt x="114" y="78"/>
                  </a:lnTo>
                  <a:lnTo>
                    <a:pt x="92" y="70"/>
                  </a:lnTo>
                  <a:lnTo>
                    <a:pt x="90" y="78"/>
                  </a:lnTo>
                  <a:lnTo>
                    <a:pt x="90" y="80"/>
                  </a:lnTo>
                  <a:lnTo>
                    <a:pt x="80" y="96"/>
                  </a:lnTo>
                  <a:lnTo>
                    <a:pt x="76" y="100"/>
                  </a:lnTo>
                  <a:lnTo>
                    <a:pt x="74" y="100"/>
                  </a:lnTo>
                  <a:lnTo>
                    <a:pt x="64" y="100"/>
                  </a:lnTo>
                  <a:lnTo>
                    <a:pt x="50" y="94"/>
                  </a:lnTo>
                  <a:lnTo>
                    <a:pt x="48" y="92"/>
                  </a:lnTo>
                  <a:lnTo>
                    <a:pt x="48" y="90"/>
                  </a:lnTo>
                  <a:lnTo>
                    <a:pt x="46" y="72"/>
                  </a:lnTo>
                  <a:lnTo>
                    <a:pt x="42" y="56"/>
                  </a:lnTo>
                  <a:lnTo>
                    <a:pt x="38" y="52"/>
                  </a:lnTo>
                  <a:lnTo>
                    <a:pt x="34" y="64"/>
                  </a:lnTo>
                  <a:lnTo>
                    <a:pt x="24" y="76"/>
                  </a:lnTo>
                  <a:lnTo>
                    <a:pt x="16" y="96"/>
                  </a:lnTo>
                  <a:lnTo>
                    <a:pt x="14" y="96"/>
                  </a:lnTo>
                  <a:lnTo>
                    <a:pt x="8" y="108"/>
                  </a:lnTo>
                  <a:lnTo>
                    <a:pt x="6" y="114"/>
                  </a:lnTo>
                  <a:lnTo>
                    <a:pt x="0" y="122"/>
                  </a:lnTo>
                  <a:lnTo>
                    <a:pt x="6" y="140"/>
                  </a:lnTo>
                  <a:lnTo>
                    <a:pt x="30" y="168"/>
                  </a:lnTo>
                  <a:lnTo>
                    <a:pt x="38" y="184"/>
                  </a:lnTo>
                  <a:lnTo>
                    <a:pt x="38" y="186"/>
                  </a:lnTo>
                  <a:lnTo>
                    <a:pt x="36" y="188"/>
                  </a:lnTo>
                  <a:lnTo>
                    <a:pt x="30" y="196"/>
                  </a:lnTo>
                  <a:lnTo>
                    <a:pt x="28" y="196"/>
                  </a:lnTo>
                  <a:lnTo>
                    <a:pt x="12" y="200"/>
                  </a:lnTo>
                  <a:lnTo>
                    <a:pt x="14" y="212"/>
                  </a:lnTo>
                  <a:lnTo>
                    <a:pt x="26" y="220"/>
                  </a:lnTo>
                  <a:lnTo>
                    <a:pt x="42" y="224"/>
                  </a:lnTo>
                  <a:lnTo>
                    <a:pt x="48" y="240"/>
                  </a:lnTo>
                  <a:lnTo>
                    <a:pt x="44" y="268"/>
                  </a:lnTo>
                  <a:lnTo>
                    <a:pt x="38" y="280"/>
                  </a:lnTo>
                  <a:lnTo>
                    <a:pt x="38" y="284"/>
                  </a:lnTo>
                  <a:lnTo>
                    <a:pt x="36" y="284"/>
                  </a:lnTo>
                  <a:lnTo>
                    <a:pt x="16" y="286"/>
                  </a:lnTo>
                  <a:lnTo>
                    <a:pt x="16" y="294"/>
                  </a:lnTo>
                  <a:lnTo>
                    <a:pt x="10" y="312"/>
                  </a:lnTo>
                  <a:lnTo>
                    <a:pt x="8" y="332"/>
                  </a:lnTo>
                  <a:lnTo>
                    <a:pt x="12" y="344"/>
                  </a:lnTo>
                  <a:lnTo>
                    <a:pt x="36" y="358"/>
                  </a:lnTo>
                  <a:lnTo>
                    <a:pt x="38" y="360"/>
                  </a:lnTo>
                  <a:lnTo>
                    <a:pt x="48" y="376"/>
                  </a:lnTo>
                  <a:lnTo>
                    <a:pt x="48" y="378"/>
                  </a:lnTo>
                  <a:lnTo>
                    <a:pt x="48" y="380"/>
                  </a:lnTo>
                  <a:lnTo>
                    <a:pt x="34" y="408"/>
                  </a:lnTo>
                  <a:lnTo>
                    <a:pt x="32" y="416"/>
                  </a:lnTo>
                  <a:lnTo>
                    <a:pt x="24" y="434"/>
                  </a:lnTo>
                  <a:lnTo>
                    <a:pt x="20" y="448"/>
                  </a:lnTo>
                  <a:lnTo>
                    <a:pt x="20" y="450"/>
                  </a:lnTo>
                  <a:lnTo>
                    <a:pt x="14" y="456"/>
                  </a:lnTo>
                  <a:lnTo>
                    <a:pt x="12" y="462"/>
                  </a:lnTo>
                  <a:lnTo>
                    <a:pt x="12" y="464"/>
                  </a:lnTo>
                  <a:lnTo>
                    <a:pt x="12" y="466"/>
                  </a:lnTo>
                  <a:lnTo>
                    <a:pt x="14" y="468"/>
                  </a:lnTo>
                  <a:lnTo>
                    <a:pt x="22" y="476"/>
                  </a:lnTo>
                  <a:lnTo>
                    <a:pt x="26" y="482"/>
                  </a:lnTo>
                  <a:lnTo>
                    <a:pt x="28" y="484"/>
                  </a:lnTo>
                  <a:lnTo>
                    <a:pt x="28" y="488"/>
                  </a:lnTo>
                  <a:lnTo>
                    <a:pt x="30" y="492"/>
                  </a:lnTo>
                  <a:lnTo>
                    <a:pt x="36" y="496"/>
                  </a:lnTo>
                  <a:lnTo>
                    <a:pt x="66" y="502"/>
                  </a:lnTo>
                  <a:lnTo>
                    <a:pt x="80" y="500"/>
                  </a:lnTo>
                  <a:lnTo>
                    <a:pt x="94" y="496"/>
                  </a:lnTo>
                  <a:lnTo>
                    <a:pt x="108" y="492"/>
                  </a:lnTo>
                  <a:lnTo>
                    <a:pt x="122" y="492"/>
                  </a:lnTo>
                  <a:lnTo>
                    <a:pt x="122" y="486"/>
                  </a:lnTo>
                  <a:lnTo>
                    <a:pt x="114" y="464"/>
                  </a:lnTo>
                  <a:lnTo>
                    <a:pt x="112" y="464"/>
                  </a:lnTo>
                  <a:lnTo>
                    <a:pt x="114" y="464"/>
                  </a:lnTo>
                  <a:lnTo>
                    <a:pt x="158" y="400"/>
                  </a:lnTo>
                  <a:lnTo>
                    <a:pt x="208" y="352"/>
                  </a:lnTo>
                  <a:lnTo>
                    <a:pt x="224" y="348"/>
                  </a:lnTo>
                  <a:lnTo>
                    <a:pt x="232" y="338"/>
                  </a:lnTo>
                  <a:lnTo>
                    <a:pt x="240" y="332"/>
                  </a:lnTo>
                  <a:lnTo>
                    <a:pt x="250" y="328"/>
                  </a:lnTo>
                  <a:lnTo>
                    <a:pt x="246" y="324"/>
                  </a:lnTo>
                  <a:lnTo>
                    <a:pt x="234" y="312"/>
                  </a:lnTo>
                  <a:lnTo>
                    <a:pt x="226" y="302"/>
                  </a:lnTo>
                  <a:lnTo>
                    <a:pt x="226" y="300"/>
                  </a:lnTo>
                  <a:lnTo>
                    <a:pt x="230" y="294"/>
                  </a:lnTo>
                  <a:lnTo>
                    <a:pt x="218" y="296"/>
                  </a:lnTo>
                  <a:lnTo>
                    <a:pt x="196" y="292"/>
                  </a:lnTo>
                  <a:lnTo>
                    <a:pt x="186" y="284"/>
                  </a:lnTo>
                  <a:lnTo>
                    <a:pt x="182" y="280"/>
                  </a:lnTo>
                  <a:lnTo>
                    <a:pt x="180" y="276"/>
                  </a:lnTo>
                  <a:lnTo>
                    <a:pt x="176" y="256"/>
                  </a:lnTo>
                  <a:lnTo>
                    <a:pt x="174" y="238"/>
                  </a:lnTo>
                  <a:lnTo>
                    <a:pt x="170" y="242"/>
                  </a:lnTo>
                  <a:lnTo>
                    <a:pt x="164" y="244"/>
                  </a:lnTo>
                  <a:lnTo>
                    <a:pt x="146" y="240"/>
                  </a:lnTo>
                  <a:lnTo>
                    <a:pt x="136" y="232"/>
                  </a:lnTo>
                  <a:lnTo>
                    <a:pt x="122" y="228"/>
                  </a:lnTo>
                  <a:lnTo>
                    <a:pt x="116" y="228"/>
                  </a:lnTo>
                  <a:lnTo>
                    <a:pt x="110" y="226"/>
                  </a:lnTo>
                  <a:lnTo>
                    <a:pt x="104" y="224"/>
                  </a:lnTo>
                  <a:lnTo>
                    <a:pt x="98" y="218"/>
                  </a:lnTo>
                  <a:lnTo>
                    <a:pt x="96" y="214"/>
                  </a:lnTo>
                  <a:lnTo>
                    <a:pt x="96" y="210"/>
                  </a:lnTo>
                  <a:lnTo>
                    <a:pt x="96" y="206"/>
                  </a:lnTo>
                  <a:lnTo>
                    <a:pt x="98" y="202"/>
                  </a:lnTo>
                  <a:lnTo>
                    <a:pt x="102" y="200"/>
                  </a:lnTo>
                  <a:lnTo>
                    <a:pt x="110" y="192"/>
                  </a:lnTo>
                  <a:lnTo>
                    <a:pt x="118" y="180"/>
                  </a:lnTo>
                  <a:lnTo>
                    <a:pt x="116" y="176"/>
                  </a:lnTo>
                  <a:lnTo>
                    <a:pt x="114" y="170"/>
                  </a:lnTo>
                  <a:lnTo>
                    <a:pt x="112" y="164"/>
                  </a:lnTo>
                  <a:lnTo>
                    <a:pt x="114" y="160"/>
                  </a:lnTo>
                  <a:lnTo>
                    <a:pt x="114" y="158"/>
                  </a:lnTo>
                  <a:lnTo>
                    <a:pt x="116" y="156"/>
                  </a:lnTo>
                  <a:lnTo>
                    <a:pt x="120" y="152"/>
                  </a:lnTo>
                  <a:lnTo>
                    <a:pt x="134" y="148"/>
                  </a:lnTo>
                  <a:lnTo>
                    <a:pt x="136" y="142"/>
                  </a:lnTo>
                  <a:lnTo>
                    <a:pt x="138" y="140"/>
                  </a:lnTo>
                  <a:lnTo>
                    <a:pt x="150" y="140"/>
                  </a:lnTo>
                  <a:lnTo>
                    <a:pt x="148" y="140"/>
                  </a:lnTo>
                  <a:lnTo>
                    <a:pt x="142" y="136"/>
                  </a:lnTo>
                  <a:lnTo>
                    <a:pt x="140" y="132"/>
                  </a:lnTo>
                  <a:lnTo>
                    <a:pt x="140" y="128"/>
                  </a:lnTo>
                  <a:lnTo>
                    <a:pt x="142" y="122"/>
                  </a:lnTo>
                  <a:lnTo>
                    <a:pt x="148" y="118"/>
                  </a:lnTo>
                  <a:lnTo>
                    <a:pt x="154" y="116"/>
                  </a:lnTo>
                  <a:lnTo>
                    <a:pt x="160" y="116"/>
                  </a:lnTo>
                  <a:lnTo>
                    <a:pt x="166" y="118"/>
                  </a:lnTo>
                  <a:lnTo>
                    <a:pt x="172" y="120"/>
                  </a:lnTo>
                  <a:lnTo>
                    <a:pt x="190" y="134"/>
                  </a:lnTo>
                  <a:lnTo>
                    <a:pt x="208" y="134"/>
                  </a:lnTo>
                  <a:lnTo>
                    <a:pt x="214" y="138"/>
                  </a:lnTo>
                  <a:lnTo>
                    <a:pt x="214" y="144"/>
                  </a:lnTo>
                  <a:lnTo>
                    <a:pt x="214" y="150"/>
                  </a:lnTo>
                  <a:lnTo>
                    <a:pt x="210" y="152"/>
                  </a:lnTo>
                  <a:lnTo>
                    <a:pt x="206" y="152"/>
                  </a:lnTo>
                  <a:lnTo>
                    <a:pt x="204" y="154"/>
                  </a:lnTo>
                  <a:lnTo>
                    <a:pt x="202" y="160"/>
                  </a:lnTo>
                  <a:lnTo>
                    <a:pt x="210" y="180"/>
                  </a:lnTo>
                  <a:lnTo>
                    <a:pt x="218" y="170"/>
                  </a:lnTo>
                  <a:lnTo>
                    <a:pt x="226" y="168"/>
                  </a:lnTo>
                  <a:lnTo>
                    <a:pt x="230" y="168"/>
                  </a:lnTo>
                  <a:lnTo>
                    <a:pt x="234" y="172"/>
                  </a:lnTo>
                  <a:lnTo>
                    <a:pt x="236" y="180"/>
                  </a:lnTo>
                  <a:lnTo>
                    <a:pt x="240" y="190"/>
                  </a:lnTo>
                  <a:lnTo>
                    <a:pt x="242" y="202"/>
                  </a:lnTo>
                  <a:lnTo>
                    <a:pt x="246" y="210"/>
                  </a:lnTo>
                  <a:lnTo>
                    <a:pt x="252" y="220"/>
                  </a:lnTo>
                  <a:lnTo>
                    <a:pt x="264" y="236"/>
                  </a:lnTo>
                  <a:lnTo>
                    <a:pt x="268" y="248"/>
                  </a:lnTo>
                  <a:lnTo>
                    <a:pt x="300" y="244"/>
                  </a:lnTo>
                  <a:lnTo>
                    <a:pt x="314" y="236"/>
                  </a:lnTo>
                  <a:lnTo>
                    <a:pt x="326" y="220"/>
                  </a:lnTo>
                  <a:lnTo>
                    <a:pt x="332" y="204"/>
                  </a:lnTo>
                  <a:lnTo>
                    <a:pt x="336" y="188"/>
                  </a:lnTo>
                  <a:lnTo>
                    <a:pt x="336" y="186"/>
                  </a:lnTo>
                  <a:lnTo>
                    <a:pt x="336" y="184"/>
                  </a:lnTo>
                  <a:lnTo>
                    <a:pt x="338" y="184"/>
                  </a:lnTo>
                  <a:lnTo>
                    <a:pt x="350" y="176"/>
                  </a:lnTo>
                  <a:lnTo>
                    <a:pt x="352" y="176"/>
                  </a:lnTo>
                  <a:lnTo>
                    <a:pt x="350" y="174"/>
                  </a:lnTo>
                  <a:lnTo>
                    <a:pt x="330" y="168"/>
                  </a:lnTo>
                  <a:lnTo>
                    <a:pt x="326" y="156"/>
                  </a:lnTo>
                  <a:lnTo>
                    <a:pt x="324" y="15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4" name="河南"/>
            <p:cNvSpPr>
              <a:spLocks/>
            </p:cNvSpPr>
            <p:nvPr/>
          </p:nvSpPr>
          <p:spPr bwMode="auto">
            <a:xfrm>
              <a:off x="5141300" y="3624734"/>
              <a:ext cx="662394" cy="655233"/>
            </a:xfrm>
            <a:custGeom>
              <a:avLst/>
              <a:gdLst>
                <a:gd name="T0" fmla="*/ 2147483646 w 370"/>
                <a:gd name="T1" fmla="*/ 2147483646 h 366"/>
                <a:gd name="T2" fmla="*/ 0 w 370"/>
                <a:gd name="T3" fmla="*/ 2147483646 h 366"/>
                <a:gd name="T4" fmla="*/ 2147483646 w 370"/>
                <a:gd name="T5" fmla="*/ 2147483646 h 366"/>
                <a:gd name="T6" fmla="*/ 2147483646 w 370"/>
                <a:gd name="T7" fmla="*/ 2147483646 h 366"/>
                <a:gd name="T8" fmla="*/ 2147483646 w 370"/>
                <a:gd name="T9" fmla="*/ 2147483646 h 366"/>
                <a:gd name="T10" fmla="*/ 2147483646 w 370"/>
                <a:gd name="T11" fmla="*/ 2147483646 h 366"/>
                <a:gd name="T12" fmla="*/ 2147483646 w 370"/>
                <a:gd name="T13" fmla="*/ 2147483646 h 366"/>
                <a:gd name="T14" fmla="*/ 2147483646 w 370"/>
                <a:gd name="T15" fmla="*/ 2147483646 h 366"/>
                <a:gd name="T16" fmla="*/ 2147483646 w 370"/>
                <a:gd name="T17" fmla="*/ 2147483646 h 366"/>
                <a:gd name="T18" fmla="*/ 2147483646 w 370"/>
                <a:gd name="T19" fmla="*/ 2147483646 h 366"/>
                <a:gd name="T20" fmla="*/ 2147483646 w 370"/>
                <a:gd name="T21" fmla="*/ 2147483646 h 366"/>
                <a:gd name="T22" fmla="*/ 2147483646 w 370"/>
                <a:gd name="T23" fmla="*/ 2147483646 h 366"/>
                <a:gd name="T24" fmla="*/ 2147483646 w 370"/>
                <a:gd name="T25" fmla="*/ 2147483646 h 366"/>
                <a:gd name="T26" fmla="*/ 2147483646 w 370"/>
                <a:gd name="T27" fmla="*/ 2147483646 h 366"/>
                <a:gd name="T28" fmla="*/ 2147483646 w 370"/>
                <a:gd name="T29" fmla="*/ 2147483646 h 366"/>
                <a:gd name="T30" fmla="*/ 2147483646 w 370"/>
                <a:gd name="T31" fmla="*/ 2147483646 h 366"/>
                <a:gd name="T32" fmla="*/ 2147483646 w 370"/>
                <a:gd name="T33" fmla="*/ 2147483646 h 366"/>
                <a:gd name="T34" fmla="*/ 2147483646 w 370"/>
                <a:gd name="T35" fmla="*/ 2147483646 h 366"/>
                <a:gd name="T36" fmla="*/ 2147483646 w 370"/>
                <a:gd name="T37" fmla="*/ 2147483646 h 366"/>
                <a:gd name="T38" fmla="*/ 2147483646 w 370"/>
                <a:gd name="T39" fmla="*/ 2147483646 h 366"/>
                <a:gd name="T40" fmla="*/ 2147483646 w 370"/>
                <a:gd name="T41" fmla="*/ 2147483646 h 366"/>
                <a:gd name="T42" fmla="*/ 2147483646 w 370"/>
                <a:gd name="T43" fmla="*/ 2147483646 h 366"/>
                <a:gd name="T44" fmla="*/ 2147483646 w 370"/>
                <a:gd name="T45" fmla="*/ 2147483646 h 366"/>
                <a:gd name="T46" fmla="*/ 2147483646 w 370"/>
                <a:gd name="T47" fmla="*/ 2147483646 h 366"/>
                <a:gd name="T48" fmla="*/ 2147483646 w 370"/>
                <a:gd name="T49" fmla="*/ 2147483646 h 366"/>
                <a:gd name="T50" fmla="*/ 2147483646 w 370"/>
                <a:gd name="T51" fmla="*/ 2147483646 h 366"/>
                <a:gd name="T52" fmla="*/ 2147483646 w 370"/>
                <a:gd name="T53" fmla="*/ 2147483646 h 366"/>
                <a:gd name="T54" fmla="*/ 2147483646 w 370"/>
                <a:gd name="T55" fmla="*/ 2147483646 h 366"/>
                <a:gd name="T56" fmla="*/ 2147483646 w 370"/>
                <a:gd name="T57" fmla="*/ 2147483646 h 366"/>
                <a:gd name="T58" fmla="*/ 2147483646 w 370"/>
                <a:gd name="T59" fmla="*/ 2147483646 h 366"/>
                <a:gd name="T60" fmla="*/ 2147483646 w 370"/>
                <a:gd name="T61" fmla="*/ 2147483646 h 366"/>
                <a:gd name="T62" fmla="*/ 2147483646 w 370"/>
                <a:gd name="T63" fmla="*/ 2147483646 h 366"/>
                <a:gd name="T64" fmla="*/ 2147483646 w 370"/>
                <a:gd name="T65" fmla="*/ 2147483646 h 366"/>
                <a:gd name="T66" fmla="*/ 2147483646 w 370"/>
                <a:gd name="T67" fmla="*/ 2147483646 h 366"/>
                <a:gd name="T68" fmla="*/ 2147483646 w 370"/>
                <a:gd name="T69" fmla="*/ 2147483646 h 366"/>
                <a:gd name="T70" fmla="*/ 2147483646 w 370"/>
                <a:gd name="T71" fmla="*/ 2147483646 h 366"/>
                <a:gd name="T72" fmla="*/ 2147483646 w 370"/>
                <a:gd name="T73" fmla="*/ 2147483646 h 366"/>
                <a:gd name="T74" fmla="*/ 2147483646 w 370"/>
                <a:gd name="T75" fmla="*/ 2147483646 h 366"/>
                <a:gd name="T76" fmla="*/ 2147483646 w 370"/>
                <a:gd name="T77" fmla="*/ 2147483646 h 366"/>
                <a:gd name="T78" fmla="*/ 2147483646 w 370"/>
                <a:gd name="T79" fmla="*/ 2147483646 h 366"/>
                <a:gd name="T80" fmla="*/ 2147483646 w 370"/>
                <a:gd name="T81" fmla="*/ 2147483646 h 366"/>
                <a:gd name="T82" fmla="*/ 2147483646 w 370"/>
                <a:gd name="T83" fmla="*/ 2147483646 h 366"/>
                <a:gd name="T84" fmla="*/ 2147483646 w 370"/>
                <a:gd name="T85" fmla="*/ 2147483646 h 366"/>
                <a:gd name="T86" fmla="*/ 2147483646 w 370"/>
                <a:gd name="T87" fmla="*/ 2147483646 h 366"/>
                <a:gd name="T88" fmla="*/ 2147483646 w 370"/>
                <a:gd name="T89" fmla="*/ 2147483646 h 366"/>
                <a:gd name="T90" fmla="*/ 2147483646 w 370"/>
                <a:gd name="T91" fmla="*/ 2147483646 h 366"/>
                <a:gd name="T92" fmla="*/ 2147483646 w 370"/>
                <a:gd name="T93" fmla="*/ 2147483646 h 366"/>
                <a:gd name="T94" fmla="*/ 2147483646 w 370"/>
                <a:gd name="T95" fmla="*/ 0 h 366"/>
                <a:gd name="T96" fmla="*/ 2147483646 w 370"/>
                <a:gd name="T97" fmla="*/ 2147483646 h 366"/>
                <a:gd name="T98" fmla="*/ 2147483646 w 370"/>
                <a:gd name="T99" fmla="*/ 2147483646 h 366"/>
                <a:gd name="T100" fmla="*/ 2147483646 w 370"/>
                <a:gd name="T101" fmla="*/ 2147483646 h 366"/>
                <a:gd name="T102" fmla="*/ 2147483646 w 370"/>
                <a:gd name="T103" fmla="*/ 2147483646 h 366"/>
                <a:gd name="T104" fmla="*/ 2147483646 w 370"/>
                <a:gd name="T105" fmla="*/ 2147483646 h 366"/>
                <a:gd name="T106" fmla="*/ 2147483646 w 370"/>
                <a:gd name="T107" fmla="*/ 2147483646 h 366"/>
                <a:gd name="T108" fmla="*/ 2147483646 w 370"/>
                <a:gd name="T109" fmla="*/ 2147483646 h 36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370" h="366">
                  <a:moveTo>
                    <a:pt x="82" y="120"/>
                  </a:moveTo>
                  <a:lnTo>
                    <a:pt x="80" y="120"/>
                  </a:lnTo>
                  <a:lnTo>
                    <a:pt x="20" y="146"/>
                  </a:lnTo>
                  <a:lnTo>
                    <a:pt x="2" y="162"/>
                  </a:lnTo>
                  <a:lnTo>
                    <a:pt x="0" y="182"/>
                  </a:lnTo>
                  <a:lnTo>
                    <a:pt x="2" y="196"/>
                  </a:lnTo>
                  <a:lnTo>
                    <a:pt x="4" y="206"/>
                  </a:lnTo>
                  <a:lnTo>
                    <a:pt x="10" y="210"/>
                  </a:lnTo>
                  <a:lnTo>
                    <a:pt x="28" y="222"/>
                  </a:lnTo>
                  <a:lnTo>
                    <a:pt x="30" y="222"/>
                  </a:lnTo>
                  <a:lnTo>
                    <a:pt x="34" y="252"/>
                  </a:lnTo>
                  <a:lnTo>
                    <a:pt x="54" y="276"/>
                  </a:lnTo>
                  <a:lnTo>
                    <a:pt x="60" y="282"/>
                  </a:lnTo>
                  <a:lnTo>
                    <a:pt x="66" y="286"/>
                  </a:lnTo>
                  <a:lnTo>
                    <a:pt x="82" y="290"/>
                  </a:lnTo>
                  <a:lnTo>
                    <a:pt x="86" y="290"/>
                  </a:lnTo>
                  <a:lnTo>
                    <a:pt x="92" y="296"/>
                  </a:lnTo>
                  <a:lnTo>
                    <a:pt x="104" y="300"/>
                  </a:lnTo>
                  <a:lnTo>
                    <a:pt x="152" y="302"/>
                  </a:lnTo>
                  <a:lnTo>
                    <a:pt x="194" y="304"/>
                  </a:lnTo>
                  <a:lnTo>
                    <a:pt x="204" y="306"/>
                  </a:lnTo>
                  <a:lnTo>
                    <a:pt x="210" y="310"/>
                  </a:lnTo>
                  <a:lnTo>
                    <a:pt x="214" y="312"/>
                  </a:lnTo>
                  <a:lnTo>
                    <a:pt x="214" y="318"/>
                  </a:lnTo>
                  <a:lnTo>
                    <a:pt x="214" y="332"/>
                  </a:lnTo>
                  <a:lnTo>
                    <a:pt x="214" y="342"/>
                  </a:lnTo>
                  <a:lnTo>
                    <a:pt x="216" y="346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0" y="338"/>
                  </a:lnTo>
                  <a:lnTo>
                    <a:pt x="256" y="340"/>
                  </a:lnTo>
                  <a:lnTo>
                    <a:pt x="258" y="342"/>
                  </a:lnTo>
                  <a:lnTo>
                    <a:pt x="266" y="350"/>
                  </a:lnTo>
                  <a:lnTo>
                    <a:pt x="278" y="362"/>
                  </a:lnTo>
                  <a:lnTo>
                    <a:pt x="280" y="364"/>
                  </a:lnTo>
                  <a:lnTo>
                    <a:pt x="282" y="366"/>
                  </a:lnTo>
                  <a:lnTo>
                    <a:pt x="290" y="360"/>
                  </a:lnTo>
                  <a:lnTo>
                    <a:pt x="298" y="350"/>
                  </a:lnTo>
                  <a:lnTo>
                    <a:pt x="300" y="348"/>
                  </a:lnTo>
                  <a:lnTo>
                    <a:pt x="314" y="358"/>
                  </a:lnTo>
                  <a:lnTo>
                    <a:pt x="324" y="350"/>
                  </a:lnTo>
                  <a:lnTo>
                    <a:pt x="326" y="342"/>
                  </a:lnTo>
                  <a:lnTo>
                    <a:pt x="330" y="338"/>
                  </a:lnTo>
                  <a:lnTo>
                    <a:pt x="334" y="334"/>
                  </a:lnTo>
                  <a:lnTo>
                    <a:pt x="342" y="332"/>
                  </a:lnTo>
                  <a:lnTo>
                    <a:pt x="346" y="330"/>
                  </a:lnTo>
                  <a:lnTo>
                    <a:pt x="344" y="328"/>
                  </a:lnTo>
                  <a:lnTo>
                    <a:pt x="342" y="326"/>
                  </a:lnTo>
                  <a:lnTo>
                    <a:pt x="344" y="306"/>
                  </a:lnTo>
                  <a:lnTo>
                    <a:pt x="338" y="300"/>
                  </a:lnTo>
                  <a:lnTo>
                    <a:pt x="334" y="296"/>
                  </a:lnTo>
                  <a:lnTo>
                    <a:pt x="328" y="294"/>
                  </a:lnTo>
                  <a:lnTo>
                    <a:pt x="320" y="294"/>
                  </a:lnTo>
                  <a:lnTo>
                    <a:pt x="310" y="296"/>
                  </a:lnTo>
                  <a:lnTo>
                    <a:pt x="306" y="296"/>
                  </a:lnTo>
                  <a:lnTo>
                    <a:pt x="302" y="294"/>
                  </a:lnTo>
                  <a:lnTo>
                    <a:pt x="302" y="290"/>
                  </a:lnTo>
                  <a:lnTo>
                    <a:pt x="302" y="286"/>
                  </a:lnTo>
                  <a:lnTo>
                    <a:pt x="292" y="272"/>
                  </a:lnTo>
                  <a:lnTo>
                    <a:pt x="282" y="262"/>
                  </a:lnTo>
                  <a:lnTo>
                    <a:pt x="278" y="256"/>
                  </a:lnTo>
                  <a:lnTo>
                    <a:pt x="274" y="250"/>
                  </a:lnTo>
                  <a:lnTo>
                    <a:pt x="272" y="244"/>
                  </a:lnTo>
                  <a:lnTo>
                    <a:pt x="274" y="238"/>
                  </a:lnTo>
                  <a:lnTo>
                    <a:pt x="274" y="236"/>
                  </a:lnTo>
                  <a:lnTo>
                    <a:pt x="298" y="240"/>
                  </a:lnTo>
                  <a:lnTo>
                    <a:pt x="296" y="226"/>
                  </a:lnTo>
                  <a:lnTo>
                    <a:pt x="296" y="216"/>
                  </a:lnTo>
                  <a:lnTo>
                    <a:pt x="298" y="212"/>
                  </a:lnTo>
                  <a:lnTo>
                    <a:pt x="300" y="210"/>
                  </a:lnTo>
                  <a:lnTo>
                    <a:pt x="304" y="206"/>
                  </a:lnTo>
                  <a:lnTo>
                    <a:pt x="310" y="204"/>
                  </a:lnTo>
                  <a:lnTo>
                    <a:pt x="318" y="200"/>
                  </a:lnTo>
                  <a:lnTo>
                    <a:pt x="318" y="196"/>
                  </a:lnTo>
                  <a:lnTo>
                    <a:pt x="312" y="178"/>
                  </a:lnTo>
                  <a:lnTo>
                    <a:pt x="312" y="170"/>
                  </a:lnTo>
                  <a:lnTo>
                    <a:pt x="312" y="166"/>
                  </a:lnTo>
                  <a:lnTo>
                    <a:pt x="318" y="162"/>
                  </a:lnTo>
                  <a:lnTo>
                    <a:pt x="324" y="162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8"/>
                  </a:lnTo>
                  <a:lnTo>
                    <a:pt x="356" y="186"/>
                  </a:lnTo>
                  <a:lnTo>
                    <a:pt x="370" y="162"/>
                  </a:lnTo>
                  <a:lnTo>
                    <a:pt x="356" y="140"/>
                  </a:lnTo>
                  <a:lnTo>
                    <a:pt x="348" y="128"/>
                  </a:lnTo>
                  <a:lnTo>
                    <a:pt x="336" y="136"/>
                  </a:lnTo>
                  <a:lnTo>
                    <a:pt x="334" y="134"/>
                  </a:lnTo>
                  <a:lnTo>
                    <a:pt x="302" y="126"/>
                  </a:lnTo>
                  <a:lnTo>
                    <a:pt x="292" y="122"/>
                  </a:lnTo>
                  <a:lnTo>
                    <a:pt x="286" y="116"/>
                  </a:lnTo>
                  <a:lnTo>
                    <a:pt x="280" y="110"/>
                  </a:lnTo>
                  <a:lnTo>
                    <a:pt x="278" y="106"/>
                  </a:lnTo>
                  <a:lnTo>
                    <a:pt x="260" y="96"/>
                  </a:lnTo>
                  <a:lnTo>
                    <a:pt x="260" y="78"/>
                  </a:lnTo>
                  <a:lnTo>
                    <a:pt x="294" y="58"/>
                  </a:lnTo>
                  <a:lnTo>
                    <a:pt x="292" y="44"/>
                  </a:lnTo>
                  <a:lnTo>
                    <a:pt x="286" y="30"/>
                  </a:lnTo>
                  <a:lnTo>
                    <a:pt x="282" y="18"/>
                  </a:lnTo>
                  <a:lnTo>
                    <a:pt x="258" y="22"/>
                  </a:lnTo>
                  <a:lnTo>
                    <a:pt x="242" y="26"/>
                  </a:lnTo>
                  <a:lnTo>
                    <a:pt x="226" y="28"/>
                  </a:lnTo>
                  <a:lnTo>
                    <a:pt x="200" y="22"/>
                  </a:lnTo>
                  <a:lnTo>
                    <a:pt x="200" y="14"/>
                  </a:lnTo>
                  <a:lnTo>
                    <a:pt x="196" y="14"/>
                  </a:lnTo>
                  <a:lnTo>
                    <a:pt x="190" y="10"/>
                  </a:lnTo>
                  <a:lnTo>
                    <a:pt x="188" y="6"/>
                  </a:lnTo>
                  <a:lnTo>
                    <a:pt x="186" y="2"/>
                  </a:lnTo>
                  <a:lnTo>
                    <a:pt x="186" y="0"/>
                  </a:lnTo>
                  <a:lnTo>
                    <a:pt x="184" y="22"/>
                  </a:lnTo>
                  <a:lnTo>
                    <a:pt x="182" y="28"/>
                  </a:lnTo>
                  <a:lnTo>
                    <a:pt x="180" y="34"/>
                  </a:lnTo>
                  <a:lnTo>
                    <a:pt x="182" y="36"/>
                  </a:lnTo>
                  <a:lnTo>
                    <a:pt x="184" y="40"/>
                  </a:lnTo>
                  <a:lnTo>
                    <a:pt x="184" y="46"/>
                  </a:lnTo>
                  <a:lnTo>
                    <a:pt x="182" y="50"/>
                  </a:lnTo>
                  <a:lnTo>
                    <a:pt x="180" y="54"/>
                  </a:lnTo>
                  <a:lnTo>
                    <a:pt x="184" y="68"/>
                  </a:lnTo>
                  <a:lnTo>
                    <a:pt x="182" y="68"/>
                  </a:lnTo>
                  <a:lnTo>
                    <a:pt x="182" y="70"/>
                  </a:lnTo>
                  <a:lnTo>
                    <a:pt x="172" y="78"/>
                  </a:lnTo>
                  <a:lnTo>
                    <a:pt x="172" y="96"/>
                  </a:lnTo>
                  <a:lnTo>
                    <a:pt x="170" y="98"/>
                  </a:lnTo>
                  <a:lnTo>
                    <a:pt x="148" y="106"/>
                  </a:lnTo>
                  <a:lnTo>
                    <a:pt x="132" y="110"/>
                  </a:lnTo>
                  <a:lnTo>
                    <a:pt x="98" y="106"/>
                  </a:lnTo>
                  <a:lnTo>
                    <a:pt x="82" y="1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5" name="台湾"/>
            <p:cNvSpPr>
              <a:spLocks/>
            </p:cNvSpPr>
            <p:nvPr/>
          </p:nvSpPr>
          <p:spPr bwMode="auto">
            <a:xfrm>
              <a:off x="6387317" y="5024712"/>
              <a:ext cx="189767" cy="458305"/>
            </a:xfrm>
            <a:custGeom>
              <a:avLst/>
              <a:gdLst>
                <a:gd name="T0" fmla="*/ 2147483646 w 106"/>
                <a:gd name="T1" fmla="*/ 0 h 256"/>
                <a:gd name="T2" fmla="*/ 2147483646 w 106"/>
                <a:gd name="T3" fmla="*/ 0 h 256"/>
                <a:gd name="T4" fmla="*/ 2147483646 w 106"/>
                <a:gd name="T5" fmla="*/ 2147483646 h 256"/>
                <a:gd name="T6" fmla="*/ 2147483646 w 106"/>
                <a:gd name="T7" fmla="*/ 2147483646 h 256"/>
                <a:gd name="T8" fmla="*/ 2147483646 w 106"/>
                <a:gd name="T9" fmla="*/ 2147483646 h 256"/>
                <a:gd name="T10" fmla="*/ 2147483646 w 106"/>
                <a:gd name="T11" fmla="*/ 2147483646 h 256"/>
                <a:gd name="T12" fmla="*/ 2147483646 w 106"/>
                <a:gd name="T13" fmla="*/ 2147483646 h 256"/>
                <a:gd name="T14" fmla="*/ 2147483646 w 106"/>
                <a:gd name="T15" fmla="*/ 2147483646 h 256"/>
                <a:gd name="T16" fmla="*/ 2147483646 w 106"/>
                <a:gd name="T17" fmla="*/ 2147483646 h 256"/>
                <a:gd name="T18" fmla="*/ 0 w 106"/>
                <a:gd name="T19" fmla="*/ 2147483646 h 256"/>
                <a:gd name="T20" fmla="*/ 2147483646 w 106"/>
                <a:gd name="T21" fmla="*/ 2147483646 h 256"/>
                <a:gd name="T22" fmla="*/ 2147483646 w 106"/>
                <a:gd name="T23" fmla="*/ 2147483646 h 256"/>
                <a:gd name="T24" fmla="*/ 2147483646 w 106"/>
                <a:gd name="T25" fmla="*/ 2147483646 h 256"/>
                <a:gd name="T26" fmla="*/ 2147483646 w 106"/>
                <a:gd name="T27" fmla="*/ 2147483646 h 256"/>
                <a:gd name="T28" fmla="*/ 2147483646 w 106"/>
                <a:gd name="T29" fmla="*/ 2147483646 h 256"/>
                <a:gd name="T30" fmla="*/ 2147483646 w 106"/>
                <a:gd name="T31" fmla="*/ 2147483646 h 256"/>
                <a:gd name="T32" fmla="*/ 2147483646 w 106"/>
                <a:gd name="T33" fmla="*/ 2147483646 h 256"/>
                <a:gd name="T34" fmla="*/ 2147483646 w 106"/>
                <a:gd name="T35" fmla="*/ 2147483646 h 256"/>
                <a:gd name="T36" fmla="*/ 2147483646 w 106"/>
                <a:gd name="T37" fmla="*/ 2147483646 h 256"/>
                <a:gd name="T38" fmla="*/ 2147483646 w 106"/>
                <a:gd name="T39" fmla="*/ 2147483646 h 256"/>
                <a:gd name="T40" fmla="*/ 2147483646 w 106"/>
                <a:gd name="T41" fmla="*/ 2147483646 h 256"/>
                <a:gd name="T42" fmla="*/ 2147483646 w 106"/>
                <a:gd name="T43" fmla="*/ 2147483646 h 256"/>
                <a:gd name="T44" fmla="*/ 2147483646 w 106"/>
                <a:gd name="T45" fmla="*/ 2147483646 h 256"/>
                <a:gd name="T46" fmla="*/ 2147483646 w 106"/>
                <a:gd name="T47" fmla="*/ 2147483646 h 256"/>
                <a:gd name="T48" fmla="*/ 2147483646 w 106"/>
                <a:gd name="T49" fmla="*/ 2147483646 h 256"/>
                <a:gd name="T50" fmla="*/ 2147483646 w 106"/>
                <a:gd name="T51" fmla="*/ 2147483646 h 256"/>
                <a:gd name="T52" fmla="*/ 2147483646 w 106"/>
                <a:gd name="T53" fmla="*/ 2147483646 h 256"/>
                <a:gd name="T54" fmla="*/ 2147483646 w 106"/>
                <a:gd name="T55" fmla="*/ 2147483646 h 256"/>
                <a:gd name="T56" fmla="*/ 2147483646 w 106"/>
                <a:gd name="T57" fmla="*/ 2147483646 h 256"/>
                <a:gd name="T58" fmla="*/ 2147483646 w 106"/>
                <a:gd name="T59" fmla="*/ 2147483646 h 256"/>
                <a:gd name="T60" fmla="*/ 2147483646 w 106"/>
                <a:gd name="T61" fmla="*/ 2147483646 h 256"/>
                <a:gd name="T62" fmla="*/ 2147483646 w 106"/>
                <a:gd name="T63" fmla="*/ 2147483646 h 256"/>
                <a:gd name="T64" fmla="*/ 2147483646 w 106"/>
                <a:gd name="T65" fmla="*/ 2147483646 h 256"/>
                <a:gd name="T66" fmla="*/ 2147483646 w 106"/>
                <a:gd name="T67" fmla="*/ 2147483646 h 256"/>
                <a:gd name="T68" fmla="*/ 2147483646 w 106"/>
                <a:gd name="T69" fmla="*/ 2147483646 h 256"/>
                <a:gd name="T70" fmla="*/ 2147483646 w 106"/>
                <a:gd name="T71" fmla="*/ 2147483646 h 256"/>
                <a:gd name="T72" fmla="*/ 2147483646 w 106"/>
                <a:gd name="T73" fmla="*/ 2147483646 h 256"/>
                <a:gd name="T74" fmla="*/ 2147483646 w 106"/>
                <a:gd name="T75" fmla="*/ 2147483646 h 256"/>
                <a:gd name="T76" fmla="*/ 2147483646 w 106"/>
                <a:gd name="T77" fmla="*/ 2147483646 h 256"/>
                <a:gd name="T78" fmla="*/ 2147483646 w 106"/>
                <a:gd name="T79" fmla="*/ 2147483646 h 256"/>
                <a:gd name="T80" fmla="*/ 2147483646 w 106"/>
                <a:gd name="T81" fmla="*/ 2147483646 h 256"/>
                <a:gd name="T82" fmla="*/ 2147483646 w 106"/>
                <a:gd name="T83" fmla="*/ 2147483646 h 256"/>
                <a:gd name="T84" fmla="*/ 2147483646 w 106"/>
                <a:gd name="T85" fmla="*/ 2147483646 h 256"/>
                <a:gd name="T86" fmla="*/ 2147483646 w 106"/>
                <a:gd name="T87" fmla="*/ 2147483646 h 256"/>
                <a:gd name="T88" fmla="*/ 2147483646 w 106"/>
                <a:gd name="T89" fmla="*/ 0 h 25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06" h="256">
                  <a:moveTo>
                    <a:pt x="80" y="0"/>
                  </a:moveTo>
                  <a:lnTo>
                    <a:pt x="80" y="0"/>
                  </a:lnTo>
                  <a:lnTo>
                    <a:pt x="62" y="14"/>
                  </a:lnTo>
                  <a:lnTo>
                    <a:pt x="46" y="32"/>
                  </a:lnTo>
                  <a:lnTo>
                    <a:pt x="34" y="50"/>
                  </a:lnTo>
                  <a:lnTo>
                    <a:pt x="24" y="70"/>
                  </a:lnTo>
                  <a:lnTo>
                    <a:pt x="10" y="98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6" y="152"/>
                  </a:lnTo>
                  <a:lnTo>
                    <a:pt x="6" y="154"/>
                  </a:lnTo>
                  <a:lnTo>
                    <a:pt x="2" y="184"/>
                  </a:lnTo>
                  <a:lnTo>
                    <a:pt x="2" y="196"/>
                  </a:lnTo>
                  <a:lnTo>
                    <a:pt x="2" y="200"/>
                  </a:lnTo>
                  <a:lnTo>
                    <a:pt x="4" y="202"/>
                  </a:lnTo>
                  <a:lnTo>
                    <a:pt x="36" y="224"/>
                  </a:lnTo>
                  <a:lnTo>
                    <a:pt x="38" y="224"/>
                  </a:lnTo>
                  <a:lnTo>
                    <a:pt x="38" y="226"/>
                  </a:lnTo>
                  <a:lnTo>
                    <a:pt x="42" y="236"/>
                  </a:lnTo>
                  <a:lnTo>
                    <a:pt x="50" y="248"/>
                  </a:lnTo>
                  <a:lnTo>
                    <a:pt x="56" y="252"/>
                  </a:lnTo>
                  <a:lnTo>
                    <a:pt x="62" y="256"/>
                  </a:lnTo>
                  <a:lnTo>
                    <a:pt x="66" y="204"/>
                  </a:lnTo>
                  <a:lnTo>
                    <a:pt x="66" y="202"/>
                  </a:lnTo>
                  <a:lnTo>
                    <a:pt x="90" y="146"/>
                  </a:lnTo>
                  <a:lnTo>
                    <a:pt x="98" y="80"/>
                  </a:lnTo>
                  <a:lnTo>
                    <a:pt x="98" y="78"/>
                  </a:lnTo>
                  <a:lnTo>
                    <a:pt x="106" y="60"/>
                  </a:lnTo>
                  <a:lnTo>
                    <a:pt x="100" y="44"/>
                  </a:lnTo>
                  <a:lnTo>
                    <a:pt x="98" y="44"/>
                  </a:lnTo>
                  <a:lnTo>
                    <a:pt x="98" y="24"/>
                  </a:lnTo>
                  <a:lnTo>
                    <a:pt x="98" y="22"/>
                  </a:lnTo>
                  <a:lnTo>
                    <a:pt x="102" y="16"/>
                  </a:lnTo>
                  <a:lnTo>
                    <a:pt x="106" y="12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56" name="海南"/>
            <p:cNvSpPr>
              <a:spLocks/>
            </p:cNvSpPr>
            <p:nvPr/>
          </p:nvSpPr>
          <p:spPr bwMode="auto">
            <a:xfrm>
              <a:off x="4990919" y="5837487"/>
              <a:ext cx="286441" cy="250636"/>
            </a:xfrm>
            <a:custGeom>
              <a:avLst/>
              <a:gdLst>
                <a:gd name="T0" fmla="*/ 2147483646 w 160"/>
                <a:gd name="T1" fmla="*/ 2147483646 h 140"/>
                <a:gd name="T2" fmla="*/ 2147483646 w 160"/>
                <a:gd name="T3" fmla="*/ 2147483646 h 140"/>
                <a:gd name="T4" fmla="*/ 2147483646 w 160"/>
                <a:gd name="T5" fmla="*/ 2147483646 h 140"/>
                <a:gd name="T6" fmla="*/ 2147483646 w 160"/>
                <a:gd name="T7" fmla="*/ 2147483646 h 140"/>
                <a:gd name="T8" fmla="*/ 2147483646 w 160"/>
                <a:gd name="T9" fmla="*/ 2147483646 h 140"/>
                <a:gd name="T10" fmla="*/ 2147483646 w 160"/>
                <a:gd name="T11" fmla="*/ 2147483646 h 140"/>
                <a:gd name="T12" fmla="*/ 2147483646 w 160"/>
                <a:gd name="T13" fmla="*/ 2147483646 h 140"/>
                <a:gd name="T14" fmla="*/ 2147483646 w 160"/>
                <a:gd name="T15" fmla="*/ 2147483646 h 140"/>
                <a:gd name="T16" fmla="*/ 2147483646 w 160"/>
                <a:gd name="T17" fmla="*/ 2147483646 h 140"/>
                <a:gd name="T18" fmla="*/ 2147483646 w 160"/>
                <a:gd name="T19" fmla="*/ 2147483646 h 140"/>
                <a:gd name="T20" fmla="*/ 2147483646 w 160"/>
                <a:gd name="T21" fmla="*/ 2147483646 h 140"/>
                <a:gd name="T22" fmla="*/ 2147483646 w 160"/>
                <a:gd name="T23" fmla="*/ 2147483646 h 140"/>
                <a:gd name="T24" fmla="*/ 2147483646 w 160"/>
                <a:gd name="T25" fmla="*/ 2147483646 h 140"/>
                <a:gd name="T26" fmla="*/ 0 w 160"/>
                <a:gd name="T27" fmla="*/ 2147483646 h 140"/>
                <a:gd name="T28" fmla="*/ 2147483646 w 160"/>
                <a:gd name="T29" fmla="*/ 2147483646 h 140"/>
                <a:gd name="T30" fmla="*/ 2147483646 w 160"/>
                <a:gd name="T31" fmla="*/ 2147483646 h 140"/>
                <a:gd name="T32" fmla="*/ 2147483646 w 160"/>
                <a:gd name="T33" fmla="*/ 2147483646 h 140"/>
                <a:gd name="T34" fmla="*/ 2147483646 w 160"/>
                <a:gd name="T35" fmla="*/ 2147483646 h 140"/>
                <a:gd name="T36" fmla="*/ 2147483646 w 160"/>
                <a:gd name="T37" fmla="*/ 2147483646 h 140"/>
                <a:gd name="T38" fmla="*/ 2147483646 w 160"/>
                <a:gd name="T39" fmla="*/ 2147483646 h 140"/>
                <a:gd name="T40" fmla="*/ 2147483646 w 160"/>
                <a:gd name="T41" fmla="*/ 2147483646 h 140"/>
                <a:gd name="T42" fmla="*/ 2147483646 w 160"/>
                <a:gd name="T43" fmla="*/ 2147483646 h 140"/>
                <a:gd name="T44" fmla="*/ 2147483646 w 160"/>
                <a:gd name="T45" fmla="*/ 2147483646 h 140"/>
                <a:gd name="T46" fmla="*/ 2147483646 w 160"/>
                <a:gd name="T47" fmla="*/ 2147483646 h 140"/>
                <a:gd name="T48" fmla="*/ 2147483646 w 160"/>
                <a:gd name="T49" fmla="*/ 2147483646 h 140"/>
                <a:gd name="T50" fmla="*/ 2147483646 w 160"/>
                <a:gd name="T51" fmla="*/ 2147483646 h 140"/>
                <a:gd name="T52" fmla="*/ 2147483646 w 160"/>
                <a:gd name="T53" fmla="*/ 2147483646 h 140"/>
                <a:gd name="T54" fmla="*/ 2147483646 w 160"/>
                <a:gd name="T55" fmla="*/ 2147483646 h 140"/>
                <a:gd name="T56" fmla="*/ 2147483646 w 160"/>
                <a:gd name="T57" fmla="*/ 2147483646 h 140"/>
                <a:gd name="T58" fmla="*/ 2147483646 w 160"/>
                <a:gd name="T59" fmla="*/ 2147483646 h 140"/>
                <a:gd name="T60" fmla="*/ 2147483646 w 160"/>
                <a:gd name="T61" fmla="*/ 2147483646 h 140"/>
                <a:gd name="T62" fmla="*/ 2147483646 w 160"/>
                <a:gd name="T63" fmla="*/ 2147483646 h 140"/>
                <a:gd name="T64" fmla="*/ 2147483646 w 160"/>
                <a:gd name="T65" fmla="*/ 2147483646 h 140"/>
                <a:gd name="T66" fmla="*/ 2147483646 w 160"/>
                <a:gd name="T67" fmla="*/ 2147483646 h 140"/>
                <a:gd name="T68" fmla="*/ 2147483646 w 160"/>
                <a:gd name="T69" fmla="*/ 2147483646 h 140"/>
                <a:gd name="T70" fmla="*/ 2147483646 w 160"/>
                <a:gd name="T71" fmla="*/ 2147483646 h 140"/>
                <a:gd name="T72" fmla="*/ 2147483646 w 160"/>
                <a:gd name="T73" fmla="*/ 2147483646 h 140"/>
                <a:gd name="T74" fmla="*/ 2147483646 w 160"/>
                <a:gd name="T75" fmla="*/ 2147483646 h 140"/>
                <a:gd name="T76" fmla="*/ 2147483646 w 160"/>
                <a:gd name="T77" fmla="*/ 2147483646 h 140"/>
                <a:gd name="T78" fmla="*/ 2147483646 w 160"/>
                <a:gd name="T79" fmla="*/ 2147483646 h 140"/>
                <a:gd name="T80" fmla="*/ 2147483646 w 160"/>
                <a:gd name="T81" fmla="*/ 2147483646 h 140"/>
                <a:gd name="T82" fmla="*/ 2147483646 w 160"/>
                <a:gd name="T83" fmla="*/ 0 h 140"/>
                <a:gd name="T84" fmla="*/ 2147483646 w 160"/>
                <a:gd name="T85" fmla="*/ 2147483646 h 140"/>
                <a:gd name="T86" fmla="*/ 2147483646 w 160"/>
                <a:gd name="T87" fmla="*/ 2147483646 h 140"/>
                <a:gd name="T88" fmla="*/ 2147483646 w 160"/>
                <a:gd name="T89" fmla="*/ 2147483646 h 140"/>
                <a:gd name="T90" fmla="*/ 2147483646 w 160"/>
                <a:gd name="T91" fmla="*/ 2147483646 h 140"/>
                <a:gd name="T92" fmla="*/ 2147483646 w 160"/>
                <a:gd name="T93" fmla="*/ 2147483646 h 140"/>
                <a:gd name="T94" fmla="*/ 2147483646 w 160"/>
                <a:gd name="T95" fmla="*/ 2147483646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60" h="140">
                  <a:moveTo>
                    <a:pt x="72" y="14"/>
                  </a:moveTo>
                  <a:lnTo>
                    <a:pt x="70" y="18"/>
                  </a:lnTo>
                  <a:lnTo>
                    <a:pt x="68" y="20"/>
                  </a:lnTo>
                  <a:lnTo>
                    <a:pt x="36" y="28"/>
                  </a:lnTo>
                  <a:lnTo>
                    <a:pt x="38" y="32"/>
                  </a:lnTo>
                  <a:lnTo>
                    <a:pt x="48" y="44"/>
                  </a:lnTo>
                  <a:lnTo>
                    <a:pt x="44" y="46"/>
                  </a:lnTo>
                  <a:lnTo>
                    <a:pt x="30" y="54"/>
                  </a:lnTo>
                  <a:lnTo>
                    <a:pt x="6" y="72"/>
                  </a:lnTo>
                  <a:lnTo>
                    <a:pt x="2" y="80"/>
                  </a:lnTo>
                  <a:lnTo>
                    <a:pt x="0" y="92"/>
                  </a:lnTo>
                  <a:lnTo>
                    <a:pt x="4" y="108"/>
                  </a:lnTo>
                  <a:lnTo>
                    <a:pt x="10" y="126"/>
                  </a:lnTo>
                  <a:lnTo>
                    <a:pt x="34" y="128"/>
                  </a:lnTo>
                  <a:lnTo>
                    <a:pt x="36" y="128"/>
                  </a:lnTo>
                  <a:lnTo>
                    <a:pt x="60" y="140"/>
                  </a:lnTo>
                  <a:lnTo>
                    <a:pt x="86" y="136"/>
                  </a:lnTo>
                  <a:lnTo>
                    <a:pt x="94" y="132"/>
                  </a:lnTo>
                  <a:lnTo>
                    <a:pt x="102" y="126"/>
                  </a:lnTo>
                  <a:lnTo>
                    <a:pt x="112" y="118"/>
                  </a:lnTo>
                  <a:lnTo>
                    <a:pt x="122" y="106"/>
                  </a:lnTo>
                  <a:lnTo>
                    <a:pt x="124" y="106"/>
                  </a:lnTo>
                  <a:lnTo>
                    <a:pt x="126" y="104"/>
                  </a:lnTo>
                  <a:lnTo>
                    <a:pt x="136" y="100"/>
                  </a:lnTo>
                  <a:lnTo>
                    <a:pt x="134" y="66"/>
                  </a:lnTo>
                  <a:lnTo>
                    <a:pt x="148" y="44"/>
                  </a:lnTo>
                  <a:lnTo>
                    <a:pt x="160" y="34"/>
                  </a:lnTo>
                  <a:lnTo>
                    <a:pt x="160" y="22"/>
                  </a:lnTo>
                  <a:lnTo>
                    <a:pt x="158" y="14"/>
                  </a:lnTo>
                  <a:lnTo>
                    <a:pt x="156" y="10"/>
                  </a:lnTo>
                  <a:lnTo>
                    <a:pt x="152" y="2"/>
                  </a:lnTo>
                  <a:lnTo>
                    <a:pt x="146" y="0"/>
                  </a:lnTo>
                  <a:lnTo>
                    <a:pt x="146" y="12"/>
                  </a:lnTo>
                  <a:lnTo>
                    <a:pt x="126" y="8"/>
                  </a:lnTo>
                  <a:lnTo>
                    <a:pt x="116" y="14"/>
                  </a:lnTo>
                  <a:lnTo>
                    <a:pt x="114" y="14"/>
                  </a:lnTo>
                  <a:lnTo>
                    <a:pt x="72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srgbClr val="148CBE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sp>
        <p:nvSpPr>
          <p:cNvPr id="157" name="广东"/>
          <p:cNvSpPr>
            <a:spLocks/>
          </p:cNvSpPr>
          <p:nvPr/>
        </p:nvSpPr>
        <p:spPr bwMode="auto">
          <a:xfrm>
            <a:off x="4448321" y="5103396"/>
            <a:ext cx="784172" cy="620841"/>
          </a:xfrm>
          <a:custGeom>
            <a:avLst/>
            <a:gdLst>
              <a:gd name="T0" fmla="*/ 2147483646 w 508"/>
              <a:gd name="T1" fmla="*/ 2147483646 h 402"/>
              <a:gd name="T2" fmla="*/ 2147483646 w 508"/>
              <a:gd name="T3" fmla="*/ 2147483646 h 402"/>
              <a:gd name="T4" fmla="*/ 2147483646 w 508"/>
              <a:gd name="T5" fmla="*/ 2147483646 h 402"/>
              <a:gd name="T6" fmla="*/ 2147483646 w 508"/>
              <a:gd name="T7" fmla="*/ 2147483646 h 402"/>
              <a:gd name="T8" fmla="*/ 2147483646 w 508"/>
              <a:gd name="T9" fmla="*/ 2147483646 h 402"/>
              <a:gd name="T10" fmla="*/ 2147483646 w 508"/>
              <a:gd name="T11" fmla="*/ 2147483646 h 402"/>
              <a:gd name="T12" fmla="*/ 2147483646 w 508"/>
              <a:gd name="T13" fmla="*/ 2147483646 h 402"/>
              <a:gd name="T14" fmla="*/ 2147483646 w 508"/>
              <a:gd name="T15" fmla="*/ 2147483646 h 402"/>
              <a:gd name="T16" fmla="*/ 2147483646 w 508"/>
              <a:gd name="T17" fmla="*/ 2147483646 h 402"/>
              <a:gd name="T18" fmla="*/ 2147483646 w 508"/>
              <a:gd name="T19" fmla="*/ 2147483646 h 402"/>
              <a:gd name="T20" fmla="*/ 2147483646 w 508"/>
              <a:gd name="T21" fmla="*/ 2147483646 h 402"/>
              <a:gd name="T22" fmla="*/ 2147483646 w 508"/>
              <a:gd name="T23" fmla="*/ 2147483646 h 402"/>
              <a:gd name="T24" fmla="*/ 2147483646 w 508"/>
              <a:gd name="T25" fmla="*/ 2147483646 h 402"/>
              <a:gd name="T26" fmla="*/ 2147483646 w 508"/>
              <a:gd name="T27" fmla="*/ 2147483646 h 402"/>
              <a:gd name="T28" fmla="*/ 2147483646 w 508"/>
              <a:gd name="T29" fmla="*/ 2147483646 h 402"/>
              <a:gd name="T30" fmla="*/ 2147483646 w 508"/>
              <a:gd name="T31" fmla="*/ 2147483646 h 402"/>
              <a:gd name="T32" fmla="*/ 2147483646 w 508"/>
              <a:gd name="T33" fmla="*/ 2147483646 h 402"/>
              <a:gd name="T34" fmla="*/ 2147483646 w 508"/>
              <a:gd name="T35" fmla="*/ 2147483646 h 402"/>
              <a:gd name="T36" fmla="*/ 2147483646 w 508"/>
              <a:gd name="T37" fmla="*/ 2147483646 h 402"/>
              <a:gd name="T38" fmla="*/ 2147483646 w 508"/>
              <a:gd name="T39" fmla="*/ 2147483646 h 402"/>
              <a:gd name="T40" fmla="*/ 2147483646 w 508"/>
              <a:gd name="T41" fmla="*/ 2147483646 h 402"/>
              <a:gd name="T42" fmla="*/ 2147483646 w 508"/>
              <a:gd name="T43" fmla="*/ 2147483646 h 402"/>
              <a:gd name="T44" fmla="*/ 2147483646 w 508"/>
              <a:gd name="T45" fmla="*/ 2147483646 h 402"/>
              <a:gd name="T46" fmla="*/ 2147483646 w 508"/>
              <a:gd name="T47" fmla="*/ 2147483646 h 402"/>
              <a:gd name="T48" fmla="*/ 2147483646 w 508"/>
              <a:gd name="T49" fmla="*/ 2147483646 h 402"/>
              <a:gd name="T50" fmla="*/ 2147483646 w 508"/>
              <a:gd name="T51" fmla="*/ 2147483646 h 402"/>
              <a:gd name="T52" fmla="*/ 2147483646 w 508"/>
              <a:gd name="T53" fmla="*/ 2147483646 h 402"/>
              <a:gd name="T54" fmla="*/ 2147483646 w 508"/>
              <a:gd name="T55" fmla="*/ 2147483646 h 402"/>
              <a:gd name="T56" fmla="*/ 2147483646 w 508"/>
              <a:gd name="T57" fmla="*/ 2147483646 h 402"/>
              <a:gd name="T58" fmla="*/ 2147483646 w 508"/>
              <a:gd name="T59" fmla="*/ 2147483646 h 402"/>
              <a:gd name="T60" fmla="*/ 2147483646 w 508"/>
              <a:gd name="T61" fmla="*/ 2147483646 h 402"/>
              <a:gd name="T62" fmla="*/ 2147483646 w 508"/>
              <a:gd name="T63" fmla="*/ 2147483646 h 402"/>
              <a:gd name="T64" fmla="*/ 2147483646 w 508"/>
              <a:gd name="T65" fmla="*/ 2147483646 h 402"/>
              <a:gd name="T66" fmla="*/ 2147483646 w 508"/>
              <a:gd name="T67" fmla="*/ 2147483646 h 402"/>
              <a:gd name="T68" fmla="*/ 2147483646 w 508"/>
              <a:gd name="T69" fmla="*/ 2147483646 h 402"/>
              <a:gd name="T70" fmla="*/ 2147483646 w 508"/>
              <a:gd name="T71" fmla="*/ 2147483646 h 402"/>
              <a:gd name="T72" fmla="*/ 2147483646 w 508"/>
              <a:gd name="T73" fmla="*/ 2147483646 h 402"/>
              <a:gd name="T74" fmla="*/ 2147483646 w 508"/>
              <a:gd name="T75" fmla="*/ 2147483646 h 402"/>
              <a:gd name="T76" fmla="*/ 2147483646 w 508"/>
              <a:gd name="T77" fmla="*/ 2147483646 h 402"/>
              <a:gd name="T78" fmla="*/ 2147483646 w 508"/>
              <a:gd name="T79" fmla="*/ 2147483646 h 402"/>
              <a:gd name="T80" fmla="*/ 2147483646 w 508"/>
              <a:gd name="T81" fmla="*/ 2147483646 h 402"/>
              <a:gd name="T82" fmla="*/ 2147483646 w 508"/>
              <a:gd name="T83" fmla="*/ 2147483646 h 402"/>
              <a:gd name="T84" fmla="*/ 2147483646 w 508"/>
              <a:gd name="T85" fmla="*/ 2147483646 h 402"/>
              <a:gd name="T86" fmla="*/ 2147483646 w 508"/>
              <a:gd name="T87" fmla="*/ 2147483646 h 402"/>
              <a:gd name="T88" fmla="*/ 2147483646 w 508"/>
              <a:gd name="T89" fmla="*/ 2147483646 h 402"/>
              <a:gd name="T90" fmla="*/ 2147483646 w 508"/>
              <a:gd name="T91" fmla="*/ 2147483646 h 402"/>
              <a:gd name="T92" fmla="*/ 2147483646 w 508"/>
              <a:gd name="T93" fmla="*/ 2147483646 h 402"/>
              <a:gd name="T94" fmla="*/ 2147483646 w 508"/>
              <a:gd name="T95" fmla="*/ 2147483646 h 402"/>
              <a:gd name="T96" fmla="*/ 2147483646 w 508"/>
              <a:gd name="T97" fmla="*/ 2147483646 h 402"/>
              <a:gd name="T98" fmla="*/ 2147483646 w 508"/>
              <a:gd name="T99" fmla="*/ 2147483646 h 402"/>
              <a:gd name="T100" fmla="*/ 2147483646 w 508"/>
              <a:gd name="T101" fmla="*/ 2147483646 h 402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508" h="402">
                <a:moveTo>
                  <a:pt x="476" y="138"/>
                </a:moveTo>
                <a:lnTo>
                  <a:pt x="476" y="138"/>
                </a:lnTo>
                <a:lnTo>
                  <a:pt x="484" y="134"/>
                </a:lnTo>
                <a:lnTo>
                  <a:pt x="488" y="130"/>
                </a:lnTo>
                <a:lnTo>
                  <a:pt x="488" y="128"/>
                </a:lnTo>
                <a:lnTo>
                  <a:pt x="490" y="126"/>
                </a:lnTo>
                <a:lnTo>
                  <a:pt x="492" y="126"/>
                </a:lnTo>
                <a:lnTo>
                  <a:pt x="508" y="126"/>
                </a:lnTo>
                <a:lnTo>
                  <a:pt x="508" y="116"/>
                </a:lnTo>
                <a:lnTo>
                  <a:pt x="502" y="114"/>
                </a:lnTo>
                <a:lnTo>
                  <a:pt x="496" y="110"/>
                </a:lnTo>
                <a:lnTo>
                  <a:pt x="472" y="88"/>
                </a:lnTo>
                <a:lnTo>
                  <a:pt x="460" y="58"/>
                </a:lnTo>
                <a:lnTo>
                  <a:pt x="446" y="44"/>
                </a:lnTo>
                <a:lnTo>
                  <a:pt x="424" y="42"/>
                </a:lnTo>
                <a:lnTo>
                  <a:pt x="406" y="44"/>
                </a:lnTo>
                <a:lnTo>
                  <a:pt x="402" y="44"/>
                </a:lnTo>
                <a:lnTo>
                  <a:pt x="404" y="54"/>
                </a:lnTo>
                <a:lnTo>
                  <a:pt x="404" y="56"/>
                </a:lnTo>
                <a:lnTo>
                  <a:pt x="404" y="58"/>
                </a:lnTo>
                <a:lnTo>
                  <a:pt x="400" y="58"/>
                </a:lnTo>
                <a:lnTo>
                  <a:pt x="388" y="64"/>
                </a:lnTo>
                <a:lnTo>
                  <a:pt x="386" y="62"/>
                </a:lnTo>
                <a:lnTo>
                  <a:pt x="372" y="50"/>
                </a:lnTo>
                <a:lnTo>
                  <a:pt x="368" y="50"/>
                </a:lnTo>
                <a:lnTo>
                  <a:pt x="364" y="50"/>
                </a:lnTo>
                <a:lnTo>
                  <a:pt x="332" y="64"/>
                </a:lnTo>
                <a:lnTo>
                  <a:pt x="322" y="68"/>
                </a:lnTo>
                <a:lnTo>
                  <a:pt x="316" y="66"/>
                </a:lnTo>
                <a:lnTo>
                  <a:pt x="310" y="70"/>
                </a:lnTo>
                <a:lnTo>
                  <a:pt x="304" y="76"/>
                </a:lnTo>
                <a:lnTo>
                  <a:pt x="300" y="80"/>
                </a:lnTo>
                <a:lnTo>
                  <a:pt x="298" y="76"/>
                </a:lnTo>
                <a:lnTo>
                  <a:pt x="288" y="66"/>
                </a:lnTo>
                <a:lnTo>
                  <a:pt x="286" y="62"/>
                </a:lnTo>
                <a:lnTo>
                  <a:pt x="286" y="58"/>
                </a:lnTo>
                <a:lnTo>
                  <a:pt x="290" y="50"/>
                </a:lnTo>
                <a:lnTo>
                  <a:pt x="300" y="38"/>
                </a:lnTo>
                <a:lnTo>
                  <a:pt x="314" y="22"/>
                </a:lnTo>
                <a:lnTo>
                  <a:pt x="318" y="16"/>
                </a:lnTo>
                <a:lnTo>
                  <a:pt x="316" y="12"/>
                </a:lnTo>
                <a:lnTo>
                  <a:pt x="312" y="12"/>
                </a:lnTo>
                <a:lnTo>
                  <a:pt x="308" y="14"/>
                </a:lnTo>
                <a:lnTo>
                  <a:pt x="298" y="20"/>
                </a:lnTo>
                <a:lnTo>
                  <a:pt x="288" y="26"/>
                </a:lnTo>
                <a:lnTo>
                  <a:pt x="282" y="28"/>
                </a:lnTo>
                <a:lnTo>
                  <a:pt x="280" y="26"/>
                </a:lnTo>
                <a:lnTo>
                  <a:pt x="278" y="20"/>
                </a:lnTo>
                <a:lnTo>
                  <a:pt x="276" y="20"/>
                </a:lnTo>
                <a:lnTo>
                  <a:pt x="270" y="6"/>
                </a:lnTo>
                <a:lnTo>
                  <a:pt x="254" y="16"/>
                </a:lnTo>
                <a:lnTo>
                  <a:pt x="252" y="18"/>
                </a:lnTo>
                <a:lnTo>
                  <a:pt x="252" y="16"/>
                </a:lnTo>
                <a:lnTo>
                  <a:pt x="236" y="8"/>
                </a:lnTo>
                <a:lnTo>
                  <a:pt x="220" y="2"/>
                </a:lnTo>
                <a:lnTo>
                  <a:pt x="214" y="0"/>
                </a:lnTo>
                <a:lnTo>
                  <a:pt x="208" y="2"/>
                </a:lnTo>
                <a:lnTo>
                  <a:pt x="204" y="6"/>
                </a:lnTo>
                <a:lnTo>
                  <a:pt x="198" y="12"/>
                </a:lnTo>
                <a:lnTo>
                  <a:pt x="204" y="24"/>
                </a:lnTo>
                <a:lnTo>
                  <a:pt x="210" y="38"/>
                </a:lnTo>
                <a:lnTo>
                  <a:pt x="210" y="44"/>
                </a:lnTo>
                <a:lnTo>
                  <a:pt x="210" y="48"/>
                </a:lnTo>
                <a:lnTo>
                  <a:pt x="208" y="52"/>
                </a:lnTo>
                <a:lnTo>
                  <a:pt x="204" y="54"/>
                </a:lnTo>
                <a:lnTo>
                  <a:pt x="200" y="54"/>
                </a:lnTo>
                <a:lnTo>
                  <a:pt x="194" y="54"/>
                </a:lnTo>
                <a:lnTo>
                  <a:pt x="188" y="50"/>
                </a:lnTo>
                <a:lnTo>
                  <a:pt x="182" y="46"/>
                </a:lnTo>
                <a:lnTo>
                  <a:pt x="164" y="36"/>
                </a:lnTo>
                <a:lnTo>
                  <a:pt x="156" y="32"/>
                </a:lnTo>
                <a:lnTo>
                  <a:pt x="156" y="34"/>
                </a:lnTo>
                <a:lnTo>
                  <a:pt x="156" y="52"/>
                </a:lnTo>
                <a:lnTo>
                  <a:pt x="144" y="66"/>
                </a:lnTo>
                <a:lnTo>
                  <a:pt x="144" y="80"/>
                </a:lnTo>
                <a:lnTo>
                  <a:pt x="148" y="94"/>
                </a:lnTo>
                <a:lnTo>
                  <a:pt x="150" y="94"/>
                </a:lnTo>
                <a:lnTo>
                  <a:pt x="140" y="108"/>
                </a:lnTo>
                <a:lnTo>
                  <a:pt x="136" y="120"/>
                </a:lnTo>
                <a:lnTo>
                  <a:pt x="136" y="122"/>
                </a:lnTo>
                <a:lnTo>
                  <a:pt x="124" y="134"/>
                </a:lnTo>
                <a:lnTo>
                  <a:pt x="104" y="180"/>
                </a:lnTo>
                <a:lnTo>
                  <a:pt x="104" y="204"/>
                </a:lnTo>
                <a:lnTo>
                  <a:pt x="60" y="230"/>
                </a:lnTo>
                <a:lnTo>
                  <a:pt x="58" y="234"/>
                </a:lnTo>
                <a:lnTo>
                  <a:pt x="64" y="248"/>
                </a:lnTo>
                <a:lnTo>
                  <a:pt x="60" y="266"/>
                </a:lnTo>
                <a:lnTo>
                  <a:pt x="42" y="264"/>
                </a:lnTo>
                <a:lnTo>
                  <a:pt x="38" y="284"/>
                </a:lnTo>
                <a:lnTo>
                  <a:pt x="16" y="284"/>
                </a:lnTo>
                <a:lnTo>
                  <a:pt x="10" y="292"/>
                </a:lnTo>
                <a:lnTo>
                  <a:pt x="4" y="306"/>
                </a:lnTo>
                <a:lnTo>
                  <a:pt x="0" y="356"/>
                </a:lnTo>
                <a:lnTo>
                  <a:pt x="4" y="368"/>
                </a:lnTo>
                <a:lnTo>
                  <a:pt x="6" y="368"/>
                </a:lnTo>
                <a:lnTo>
                  <a:pt x="6" y="380"/>
                </a:lnTo>
                <a:lnTo>
                  <a:pt x="16" y="392"/>
                </a:lnTo>
                <a:lnTo>
                  <a:pt x="16" y="402"/>
                </a:lnTo>
                <a:lnTo>
                  <a:pt x="42" y="400"/>
                </a:lnTo>
                <a:lnTo>
                  <a:pt x="44" y="398"/>
                </a:lnTo>
                <a:lnTo>
                  <a:pt x="44" y="396"/>
                </a:lnTo>
                <a:lnTo>
                  <a:pt x="52" y="388"/>
                </a:lnTo>
                <a:lnTo>
                  <a:pt x="36" y="372"/>
                </a:lnTo>
                <a:lnTo>
                  <a:pt x="34" y="372"/>
                </a:lnTo>
                <a:lnTo>
                  <a:pt x="24" y="364"/>
                </a:lnTo>
                <a:lnTo>
                  <a:pt x="24" y="362"/>
                </a:lnTo>
                <a:lnTo>
                  <a:pt x="24" y="346"/>
                </a:lnTo>
                <a:lnTo>
                  <a:pt x="36" y="346"/>
                </a:lnTo>
                <a:lnTo>
                  <a:pt x="38" y="340"/>
                </a:lnTo>
                <a:lnTo>
                  <a:pt x="32" y="324"/>
                </a:lnTo>
                <a:lnTo>
                  <a:pt x="64" y="324"/>
                </a:lnTo>
                <a:lnTo>
                  <a:pt x="120" y="298"/>
                </a:lnTo>
                <a:lnTo>
                  <a:pt x="126" y="286"/>
                </a:lnTo>
                <a:lnTo>
                  <a:pt x="128" y="282"/>
                </a:lnTo>
                <a:lnTo>
                  <a:pt x="140" y="288"/>
                </a:lnTo>
                <a:lnTo>
                  <a:pt x="140" y="290"/>
                </a:lnTo>
                <a:lnTo>
                  <a:pt x="146" y="296"/>
                </a:lnTo>
                <a:lnTo>
                  <a:pt x="152" y="294"/>
                </a:lnTo>
                <a:lnTo>
                  <a:pt x="150" y="282"/>
                </a:lnTo>
                <a:lnTo>
                  <a:pt x="168" y="282"/>
                </a:lnTo>
                <a:lnTo>
                  <a:pt x="186" y="286"/>
                </a:lnTo>
                <a:lnTo>
                  <a:pt x="192" y="274"/>
                </a:lnTo>
                <a:lnTo>
                  <a:pt x="194" y="272"/>
                </a:lnTo>
                <a:lnTo>
                  <a:pt x="196" y="272"/>
                </a:lnTo>
                <a:lnTo>
                  <a:pt x="214" y="266"/>
                </a:lnTo>
                <a:lnTo>
                  <a:pt x="218" y="238"/>
                </a:lnTo>
                <a:lnTo>
                  <a:pt x="238" y="256"/>
                </a:lnTo>
                <a:lnTo>
                  <a:pt x="246" y="256"/>
                </a:lnTo>
                <a:lnTo>
                  <a:pt x="250" y="252"/>
                </a:lnTo>
                <a:lnTo>
                  <a:pt x="248" y="192"/>
                </a:lnTo>
                <a:lnTo>
                  <a:pt x="248" y="190"/>
                </a:lnTo>
                <a:lnTo>
                  <a:pt x="248" y="186"/>
                </a:lnTo>
                <a:lnTo>
                  <a:pt x="260" y="188"/>
                </a:lnTo>
                <a:lnTo>
                  <a:pt x="262" y="188"/>
                </a:lnTo>
                <a:lnTo>
                  <a:pt x="264" y="190"/>
                </a:lnTo>
                <a:lnTo>
                  <a:pt x="286" y="230"/>
                </a:lnTo>
                <a:lnTo>
                  <a:pt x="312" y="226"/>
                </a:lnTo>
                <a:lnTo>
                  <a:pt x="318" y="224"/>
                </a:lnTo>
                <a:lnTo>
                  <a:pt x="322" y="216"/>
                </a:lnTo>
                <a:lnTo>
                  <a:pt x="314" y="208"/>
                </a:lnTo>
                <a:lnTo>
                  <a:pt x="312" y="206"/>
                </a:lnTo>
                <a:lnTo>
                  <a:pt x="330" y="200"/>
                </a:lnTo>
                <a:lnTo>
                  <a:pt x="332" y="198"/>
                </a:lnTo>
                <a:lnTo>
                  <a:pt x="340" y="206"/>
                </a:lnTo>
                <a:lnTo>
                  <a:pt x="346" y="202"/>
                </a:lnTo>
                <a:lnTo>
                  <a:pt x="346" y="190"/>
                </a:lnTo>
                <a:lnTo>
                  <a:pt x="350" y="190"/>
                </a:lnTo>
                <a:lnTo>
                  <a:pt x="364" y="190"/>
                </a:lnTo>
                <a:lnTo>
                  <a:pt x="370" y="192"/>
                </a:lnTo>
                <a:lnTo>
                  <a:pt x="376" y="194"/>
                </a:lnTo>
                <a:lnTo>
                  <a:pt x="382" y="198"/>
                </a:lnTo>
                <a:lnTo>
                  <a:pt x="386" y="202"/>
                </a:lnTo>
                <a:lnTo>
                  <a:pt x="388" y="206"/>
                </a:lnTo>
                <a:lnTo>
                  <a:pt x="392" y="186"/>
                </a:lnTo>
                <a:lnTo>
                  <a:pt x="396" y="184"/>
                </a:lnTo>
                <a:lnTo>
                  <a:pt x="400" y="182"/>
                </a:lnTo>
                <a:lnTo>
                  <a:pt x="406" y="182"/>
                </a:lnTo>
                <a:lnTo>
                  <a:pt x="412" y="184"/>
                </a:lnTo>
                <a:lnTo>
                  <a:pt x="414" y="186"/>
                </a:lnTo>
                <a:lnTo>
                  <a:pt x="414" y="188"/>
                </a:lnTo>
                <a:lnTo>
                  <a:pt x="418" y="188"/>
                </a:lnTo>
                <a:lnTo>
                  <a:pt x="432" y="180"/>
                </a:lnTo>
                <a:lnTo>
                  <a:pt x="460" y="160"/>
                </a:lnTo>
                <a:lnTo>
                  <a:pt x="460" y="152"/>
                </a:lnTo>
                <a:lnTo>
                  <a:pt x="464" y="146"/>
                </a:lnTo>
                <a:lnTo>
                  <a:pt x="470" y="140"/>
                </a:lnTo>
                <a:lnTo>
                  <a:pt x="476" y="138"/>
                </a:lnTo>
                <a:close/>
              </a:path>
            </a:pathLst>
          </a:custGeom>
          <a:solidFill>
            <a:schemeClr val="bg1"/>
          </a:solidFill>
          <a:ln w="22225">
            <a:noFill/>
          </a:ln>
          <a:effectLst>
            <a:outerShdw blurRad="419100" dist="571500" dir="2700000" sx="93000" sy="93000" algn="tl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58" name="浙江"/>
          <p:cNvSpPr>
            <a:spLocks/>
          </p:cNvSpPr>
          <p:nvPr/>
        </p:nvSpPr>
        <p:spPr bwMode="auto">
          <a:xfrm>
            <a:off x="5257192" y="4399159"/>
            <a:ext cx="373562" cy="432426"/>
          </a:xfrm>
          <a:custGeom>
            <a:avLst/>
            <a:gdLst>
              <a:gd name="T0" fmla="*/ 2147483646 w 242"/>
              <a:gd name="T1" fmla="*/ 2147483646 h 280"/>
              <a:gd name="T2" fmla="*/ 2147483646 w 242"/>
              <a:gd name="T3" fmla="*/ 2147483646 h 280"/>
              <a:gd name="T4" fmla="*/ 2147483646 w 242"/>
              <a:gd name="T5" fmla="*/ 2147483646 h 280"/>
              <a:gd name="T6" fmla="*/ 2147483646 w 242"/>
              <a:gd name="T7" fmla="*/ 2147483646 h 280"/>
              <a:gd name="T8" fmla="*/ 2147483646 w 242"/>
              <a:gd name="T9" fmla="*/ 2147483646 h 280"/>
              <a:gd name="T10" fmla="*/ 2147483646 w 242"/>
              <a:gd name="T11" fmla="*/ 2147483646 h 280"/>
              <a:gd name="T12" fmla="*/ 2147483646 w 242"/>
              <a:gd name="T13" fmla="*/ 2147483646 h 280"/>
              <a:gd name="T14" fmla="*/ 2147483646 w 242"/>
              <a:gd name="T15" fmla="*/ 2147483646 h 280"/>
              <a:gd name="T16" fmla="*/ 2147483646 w 242"/>
              <a:gd name="T17" fmla="*/ 2147483646 h 280"/>
              <a:gd name="T18" fmla="*/ 0 w 242"/>
              <a:gd name="T19" fmla="*/ 2147483646 h 280"/>
              <a:gd name="T20" fmla="*/ 2147483646 w 242"/>
              <a:gd name="T21" fmla="*/ 2147483646 h 280"/>
              <a:gd name="T22" fmla="*/ 2147483646 w 242"/>
              <a:gd name="T23" fmla="*/ 2147483646 h 280"/>
              <a:gd name="T24" fmla="*/ 2147483646 w 242"/>
              <a:gd name="T25" fmla="*/ 2147483646 h 280"/>
              <a:gd name="T26" fmla="*/ 2147483646 w 242"/>
              <a:gd name="T27" fmla="*/ 2147483646 h 280"/>
              <a:gd name="T28" fmla="*/ 2147483646 w 242"/>
              <a:gd name="T29" fmla="*/ 2147483646 h 280"/>
              <a:gd name="T30" fmla="*/ 2147483646 w 242"/>
              <a:gd name="T31" fmla="*/ 2147483646 h 280"/>
              <a:gd name="T32" fmla="*/ 2147483646 w 242"/>
              <a:gd name="T33" fmla="*/ 2147483646 h 280"/>
              <a:gd name="T34" fmla="*/ 2147483646 w 242"/>
              <a:gd name="T35" fmla="*/ 2147483646 h 280"/>
              <a:gd name="T36" fmla="*/ 2147483646 w 242"/>
              <a:gd name="T37" fmla="*/ 2147483646 h 280"/>
              <a:gd name="T38" fmla="*/ 2147483646 w 242"/>
              <a:gd name="T39" fmla="*/ 2147483646 h 280"/>
              <a:gd name="T40" fmla="*/ 2147483646 w 242"/>
              <a:gd name="T41" fmla="*/ 2147483646 h 280"/>
              <a:gd name="T42" fmla="*/ 2147483646 w 242"/>
              <a:gd name="T43" fmla="*/ 2147483646 h 280"/>
              <a:gd name="T44" fmla="*/ 2147483646 w 242"/>
              <a:gd name="T45" fmla="*/ 2147483646 h 280"/>
              <a:gd name="T46" fmla="*/ 2147483646 w 242"/>
              <a:gd name="T47" fmla="*/ 2147483646 h 280"/>
              <a:gd name="T48" fmla="*/ 2147483646 w 242"/>
              <a:gd name="T49" fmla="*/ 2147483646 h 280"/>
              <a:gd name="T50" fmla="*/ 2147483646 w 242"/>
              <a:gd name="T51" fmla="*/ 2147483646 h 280"/>
              <a:gd name="T52" fmla="*/ 2147483646 w 242"/>
              <a:gd name="T53" fmla="*/ 2147483646 h 280"/>
              <a:gd name="T54" fmla="*/ 2147483646 w 242"/>
              <a:gd name="T55" fmla="*/ 2147483646 h 280"/>
              <a:gd name="T56" fmla="*/ 2147483646 w 242"/>
              <a:gd name="T57" fmla="*/ 2147483646 h 280"/>
              <a:gd name="T58" fmla="*/ 2147483646 w 242"/>
              <a:gd name="T59" fmla="*/ 2147483646 h 280"/>
              <a:gd name="T60" fmla="*/ 2147483646 w 242"/>
              <a:gd name="T61" fmla="*/ 2147483646 h 280"/>
              <a:gd name="T62" fmla="*/ 2147483646 w 242"/>
              <a:gd name="T63" fmla="*/ 2147483646 h 280"/>
              <a:gd name="T64" fmla="*/ 2147483646 w 242"/>
              <a:gd name="T65" fmla="*/ 2147483646 h 280"/>
              <a:gd name="T66" fmla="*/ 2147483646 w 242"/>
              <a:gd name="T67" fmla="*/ 2147483646 h 280"/>
              <a:gd name="T68" fmla="*/ 2147483646 w 242"/>
              <a:gd name="T69" fmla="*/ 2147483646 h 280"/>
              <a:gd name="T70" fmla="*/ 2147483646 w 242"/>
              <a:gd name="T71" fmla="*/ 2147483646 h 280"/>
              <a:gd name="T72" fmla="*/ 2147483646 w 242"/>
              <a:gd name="T73" fmla="*/ 2147483646 h 280"/>
              <a:gd name="T74" fmla="*/ 2147483646 w 242"/>
              <a:gd name="T75" fmla="*/ 2147483646 h 280"/>
              <a:gd name="T76" fmla="*/ 2147483646 w 242"/>
              <a:gd name="T77" fmla="*/ 2147483646 h 280"/>
              <a:gd name="T78" fmla="*/ 2147483646 w 242"/>
              <a:gd name="T79" fmla="*/ 2147483646 h 280"/>
              <a:gd name="T80" fmla="*/ 2147483646 w 242"/>
              <a:gd name="T81" fmla="*/ 2147483646 h 280"/>
              <a:gd name="T82" fmla="*/ 2147483646 w 242"/>
              <a:gd name="T83" fmla="*/ 2147483646 h 280"/>
              <a:gd name="T84" fmla="*/ 2147483646 w 242"/>
              <a:gd name="T85" fmla="*/ 2147483646 h 280"/>
              <a:gd name="T86" fmla="*/ 2147483646 w 242"/>
              <a:gd name="T87" fmla="*/ 2147483646 h 280"/>
              <a:gd name="T88" fmla="*/ 2147483646 w 242"/>
              <a:gd name="T89" fmla="*/ 2147483646 h 280"/>
              <a:gd name="T90" fmla="*/ 2147483646 w 242"/>
              <a:gd name="T91" fmla="*/ 2147483646 h 28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242" h="280">
                <a:moveTo>
                  <a:pt x="148" y="4"/>
                </a:moveTo>
                <a:lnTo>
                  <a:pt x="148" y="4"/>
                </a:lnTo>
                <a:lnTo>
                  <a:pt x="136" y="8"/>
                </a:lnTo>
                <a:lnTo>
                  <a:pt x="126" y="12"/>
                </a:lnTo>
                <a:lnTo>
                  <a:pt x="116" y="10"/>
                </a:lnTo>
                <a:lnTo>
                  <a:pt x="102" y="6"/>
                </a:lnTo>
                <a:lnTo>
                  <a:pt x="84" y="4"/>
                </a:lnTo>
                <a:lnTo>
                  <a:pt x="78" y="6"/>
                </a:lnTo>
                <a:lnTo>
                  <a:pt x="74" y="12"/>
                </a:lnTo>
                <a:lnTo>
                  <a:pt x="62" y="28"/>
                </a:lnTo>
                <a:lnTo>
                  <a:pt x="74" y="52"/>
                </a:lnTo>
                <a:lnTo>
                  <a:pt x="54" y="64"/>
                </a:lnTo>
                <a:lnTo>
                  <a:pt x="38" y="60"/>
                </a:lnTo>
                <a:lnTo>
                  <a:pt x="44" y="74"/>
                </a:lnTo>
                <a:lnTo>
                  <a:pt x="44" y="78"/>
                </a:lnTo>
                <a:lnTo>
                  <a:pt x="44" y="82"/>
                </a:lnTo>
                <a:lnTo>
                  <a:pt x="42" y="88"/>
                </a:lnTo>
                <a:lnTo>
                  <a:pt x="36" y="100"/>
                </a:lnTo>
                <a:lnTo>
                  <a:pt x="32" y="106"/>
                </a:lnTo>
                <a:lnTo>
                  <a:pt x="4" y="132"/>
                </a:lnTo>
                <a:lnTo>
                  <a:pt x="10" y="136"/>
                </a:lnTo>
                <a:lnTo>
                  <a:pt x="6" y="140"/>
                </a:lnTo>
                <a:lnTo>
                  <a:pt x="2" y="144"/>
                </a:lnTo>
                <a:lnTo>
                  <a:pt x="0" y="148"/>
                </a:lnTo>
                <a:lnTo>
                  <a:pt x="0" y="152"/>
                </a:lnTo>
                <a:lnTo>
                  <a:pt x="0" y="156"/>
                </a:lnTo>
                <a:lnTo>
                  <a:pt x="20" y="186"/>
                </a:lnTo>
                <a:lnTo>
                  <a:pt x="30" y="202"/>
                </a:lnTo>
                <a:lnTo>
                  <a:pt x="30" y="204"/>
                </a:lnTo>
                <a:lnTo>
                  <a:pt x="30" y="206"/>
                </a:lnTo>
                <a:lnTo>
                  <a:pt x="30" y="208"/>
                </a:lnTo>
                <a:lnTo>
                  <a:pt x="28" y="210"/>
                </a:lnTo>
                <a:lnTo>
                  <a:pt x="34" y="210"/>
                </a:lnTo>
                <a:lnTo>
                  <a:pt x="40" y="214"/>
                </a:lnTo>
                <a:lnTo>
                  <a:pt x="44" y="218"/>
                </a:lnTo>
                <a:lnTo>
                  <a:pt x="48" y="224"/>
                </a:lnTo>
                <a:lnTo>
                  <a:pt x="50" y="234"/>
                </a:lnTo>
                <a:lnTo>
                  <a:pt x="52" y="246"/>
                </a:lnTo>
                <a:lnTo>
                  <a:pt x="56" y="262"/>
                </a:lnTo>
                <a:lnTo>
                  <a:pt x="58" y="266"/>
                </a:lnTo>
                <a:lnTo>
                  <a:pt x="64" y="270"/>
                </a:lnTo>
                <a:lnTo>
                  <a:pt x="68" y="272"/>
                </a:lnTo>
                <a:lnTo>
                  <a:pt x="74" y="272"/>
                </a:lnTo>
                <a:lnTo>
                  <a:pt x="80" y="270"/>
                </a:lnTo>
                <a:lnTo>
                  <a:pt x="84" y="268"/>
                </a:lnTo>
                <a:lnTo>
                  <a:pt x="90" y="264"/>
                </a:lnTo>
                <a:lnTo>
                  <a:pt x="90" y="260"/>
                </a:lnTo>
                <a:lnTo>
                  <a:pt x="90" y="258"/>
                </a:lnTo>
                <a:lnTo>
                  <a:pt x="104" y="248"/>
                </a:lnTo>
                <a:lnTo>
                  <a:pt x="104" y="250"/>
                </a:lnTo>
                <a:lnTo>
                  <a:pt x="116" y="268"/>
                </a:lnTo>
                <a:lnTo>
                  <a:pt x="122" y="270"/>
                </a:lnTo>
                <a:lnTo>
                  <a:pt x="130" y="272"/>
                </a:lnTo>
                <a:lnTo>
                  <a:pt x="134" y="272"/>
                </a:lnTo>
                <a:lnTo>
                  <a:pt x="130" y="262"/>
                </a:lnTo>
                <a:lnTo>
                  <a:pt x="146" y="268"/>
                </a:lnTo>
                <a:lnTo>
                  <a:pt x="150" y="268"/>
                </a:lnTo>
                <a:lnTo>
                  <a:pt x="152" y="270"/>
                </a:lnTo>
                <a:lnTo>
                  <a:pt x="166" y="280"/>
                </a:lnTo>
                <a:lnTo>
                  <a:pt x="170" y="274"/>
                </a:lnTo>
                <a:lnTo>
                  <a:pt x="168" y="248"/>
                </a:lnTo>
                <a:lnTo>
                  <a:pt x="170" y="246"/>
                </a:lnTo>
                <a:lnTo>
                  <a:pt x="180" y="234"/>
                </a:lnTo>
                <a:lnTo>
                  <a:pt x="180" y="232"/>
                </a:lnTo>
                <a:lnTo>
                  <a:pt x="176" y="226"/>
                </a:lnTo>
                <a:lnTo>
                  <a:pt x="172" y="224"/>
                </a:lnTo>
                <a:lnTo>
                  <a:pt x="174" y="222"/>
                </a:lnTo>
                <a:lnTo>
                  <a:pt x="176" y="220"/>
                </a:lnTo>
                <a:lnTo>
                  <a:pt x="178" y="220"/>
                </a:lnTo>
                <a:lnTo>
                  <a:pt x="198" y="186"/>
                </a:lnTo>
                <a:lnTo>
                  <a:pt x="200" y="188"/>
                </a:lnTo>
                <a:lnTo>
                  <a:pt x="204" y="188"/>
                </a:lnTo>
                <a:lnTo>
                  <a:pt x="204" y="190"/>
                </a:lnTo>
                <a:lnTo>
                  <a:pt x="204" y="204"/>
                </a:lnTo>
                <a:lnTo>
                  <a:pt x="228" y="184"/>
                </a:lnTo>
                <a:lnTo>
                  <a:pt x="226" y="172"/>
                </a:lnTo>
                <a:lnTo>
                  <a:pt x="222" y="172"/>
                </a:lnTo>
                <a:lnTo>
                  <a:pt x="214" y="174"/>
                </a:lnTo>
                <a:lnTo>
                  <a:pt x="228" y="136"/>
                </a:lnTo>
                <a:lnTo>
                  <a:pt x="216" y="136"/>
                </a:lnTo>
                <a:lnTo>
                  <a:pt x="214" y="136"/>
                </a:lnTo>
                <a:lnTo>
                  <a:pt x="214" y="134"/>
                </a:lnTo>
                <a:lnTo>
                  <a:pt x="210" y="128"/>
                </a:lnTo>
                <a:lnTo>
                  <a:pt x="208" y="122"/>
                </a:lnTo>
                <a:lnTo>
                  <a:pt x="210" y="116"/>
                </a:lnTo>
                <a:lnTo>
                  <a:pt x="230" y="116"/>
                </a:lnTo>
                <a:lnTo>
                  <a:pt x="242" y="116"/>
                </a:lnTo>
                <a:lnTo>
                  <a:pt x="240" y="106"/>
                </a:lnTo>
                <a:lnTo>
                  <a:pt x="232" y="92"/>
                </a:lnTo>
                <a:lnTo>
                  <a:pt x="216" y="86"/>
                </a:lnTo>
                <a:lnTo>
                  <a:pt x="232" y="70"/>
                </a:lnTo>
                <a:lnTo>
                  <a:pt x="232" y="66"/>
                </a:lnTo>
                <a:lnTo>
                  <a:pt x="224" y="68"/>
                </a:lnTo>
                <a:lnTo>
                  <a:pt x="220" y="68"/>
                </a:lnTo>
                <a:lnTo>
                  <a:pt x="220" y="66"/>
                </a:lnTo>
                <a:lnTo>
                  <a:pt x="220" y="64"/>
                </a:lnTo>
                <a:lnTo>
                  <a:pt x="218" y="58"/>
                </a:lnTo>
                <a:lnTo>
                  <a:pt x="214" y="54"/>
                </a:lnTo>
                <a:lnTo>
                  <a:pt x="210" y="50"/>
                </a:lnTo>
                <a:lnTo>
                  <a:pt x="204" y="48"/>
                </a:lnTo>
                <a:lnTo>
                  <a:pt x="172" y="48"/>
                </a:lnTo>
                <a:lnTo>
                  <a:pt x="160" y="64"/>
                </a:lnTo>
                <a:lnTo>
                  <a:pt x="156" y="64"/>
                </a:lnTo>
                <a:lnTo>
                  <a:pt x="104" y="48"/>
                </a:lnTo>
                <a:lnTo>
                  <a:pt x="154" y="36"/>
                </a:lnTo>
                <a:lnTo>
                  <a:pt x="158" y="34"/>
                </a:lnTo>
                <a:lnTo>
                  <a:pt x="162" y="30"/>
                </a:lnTo>
                <a:lnTo>
                  <a:pt x="178" y="12"/>
                </a:lnTo>
                <a:lnTo>
                  <a:pt x="162" y="0"/>
                </a:lnTo>
                <a:lnTo>
                  <a:pt x="148" y="4"/>
                </a:lnTo>
                <a:close/>
              </a:path>
            </a:pathLst>
          </a:custGeom>
          <a:solidFill>
            <a:schemeClr val="bg1"/>
          </a:solidFill>
          <a:ln w="22225">
            <a:noFill/>
          </a:ln>
          <a:effectLst>
            <a:outerShdw blurRad="419100" dist="571500" dir="2700000" sx="93000" sy="93000" algn="tl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59" name="山东"/>
          <p:cNvSpPr>
            <a:spLocks/>
          </p:cNvSpPr>
          <p:nvPr/>
        </p:nvSpPr>
        <p:spPr bwMode="auto">
          <a:xfrm>
            <a:off x="4874367" y="3608436"/>
            <a:ext cx="669942" cy="420071"/>
          </a:xfrm>
          <a:custGeom>
            <a:avLst/>
            <a:gdLst>
              <a:gd name="T0" fmla="*/ 2147483646 w 434"/>
              <a:gd name="T1" fmla="*/ 2147483646 h 272"/>
              <a:gd name="T2" fmla="*/ 2147483646 w 434"/>
              <a:gd name="T3" fmla="*/ 2147483646 h 272"/>
              <a:gd name="T4" fmla="*/ 2147483646 w 434"/>
              <a:gd name="T5" fmla="*/ 0 h 272"/>
              <a:gd name="T6" fmla="*/ 2147483646 w 434"/>
              <a:gd name="T7" fmla="*/ 2147483646 h 272"/>
              <a:gd name="T8" fmla="*/ 2147483646 w 434"/>
              <a:gd name="T9" fmla="*/ 2147483646 h 272"/>
              <a:gd name="T10" fmla="*/ 2147483646 w 434"/>
              <a:gd name="T11" fmla="*/ 2147483646 h 272"/>
              <a:gd name="T12" fmla="*/ 2147483646 w 434"/>
              <a:gd name="T13" fmla="*/ 2147483646 h 272"/>
              <a:gd name="T14" fmla="*/ 2147483646 w 434"/>
              <a:gd name="T15" fmla="*/ 2147483646 h 272"/>
              <a:gd name="T16" fmla="*/ 2147483646 w 434"/>
              <a:gd name="T17" fmla="*/ 0 h 272"/>
              <a:gd name="T18" fmla="*/ 2147483646 w 434"/>
              <a:gd name="T19" fmla="*/ 2147483646 h 272"/>
              <a:gd name="T20" fmla="*/ 2147483646 w 434"/>
              <a:gd name="T21" fmla="*/ 2147483646 h 272"/>
              <a:gd name="T22" fmla="*/ 2147483646 w 434"/>
              <a:gd name="T23" fmla="*/ 2147483646 h 272"/>
              <a:gd name="T24" fmla="*/ 2147483646 w 434"/>
              <a:gd name="T25" fmla="*/ 2147483646 h 272"/>
              <a:gd name="T26" fmla="*/ 2147483646 w 434"/>
              <a:gd name="T27" fmla="*/ 2147483646 h 272"/>
              <a:gd name="T28" fmla="*/ 2147483646 w 434"/>
              <a:gd name="T29" fmla="*/ 2147483646 h 272"/>
              <a:gd name="T30" fmla="*/ 2147483646 w 434"/>
              <a:gd name="T31" fmla="*/ 2147483646 h 272"/>
              <a:gd name="T32" fmla="*/ 0 w 434"/>
              <a:gd name="T33" fmla="*/ 2147483646 h 272"/>
              <a:gd name="T34" fmla="*/ 2147483646 w 434"/>
              <a:gd name="T35" fmla="*/ 2147483646 h 272"/>
              <a:gd name="T36" fmla="*/ 2147483646 w 434"/>
              <a:gd name="T37" fmla="*/ 2147483646 h 272"/>
              <a:gd name="T38" fmla="*/ 2147483646 w 434"/>
              <a:gd name="T39" fmla="*/ 2147483646 h 272"/>
              <a:gd name="T40" fmla="*/ 2147483646 w 434"/>
              <a:gd name="T41" fmla="*/ 2147483646 h 272"/>
              <a:gd name="T42" fmla="*/ 2147483646 w 434"/>
              <a:gd name="T43" fmla="*/ 2147483646 h 272"/>
              <a:gd name="T44" fmla="*/ 2147483646 w 434"/>
              <a:gd name="T45" fmla="*/ 2147483646 h 272"/>
              <a:gd name="T46" fmla="*/ 2147483646 w 434"/>
              <a:gd name="T47" fmla="*/ 2147483646 h 272"/>
              <a:gd name="T48" fmla="*/ 2147483646 w 434"/>
              <a:gd name="T49" fmla="*/ 2147483646 h 272"/>
              <a:gd name="T50" fmla="*/ 2147483646 w 434"/>
              <a:gd name="T51" fmla="*/ 2147483646 h 272"/>
              <a:gd name="T52" fmla="*/ 2147483646 w 434"/>
              <a:gd name="T53" fmla="*/ 2147483646 h 272"/>
              <a:gd name="T54" fmla="*/ 2147483646 w 434"/>
              <a:gd name="T55" fmla="*/ 2147483646 h 272"/>
              <a:gd name="T56" fmla="*/ 2147483646 w 434"/>
              <a:gd name="T57" fmla="*/ 2147483646 h 272"/>
              <a:gd name="T58" fmla="*/ 2147483646 w 434"/>
              <a:gd name="T59" fmla="*/ 2147483646 h 272"/>
              <a:gd name="T60" fmla="*/ 2147483646 w 434"/>
              <a:gd name="T61" fmla="*/ 2147483646 h 272"/>
              <a:gd name="T62" fmla="*/ 2147483646 w 434"/>
              <a:gd name="T63" fmla="*/ 2147483646 h 272"/>
              <a:gd name="T64" fmla="*/ 2147483646 w 434"/>
              <a:gd name="T65" fmla="*/ 2147483646 h 272"/>
              <a:gd name="T66" fmla="*/ 2147483646 w 434"/>
              <a:gd name="T67" fmla="*/ 2147483646 h 272"/>
              <a:gd name="T68" fmla="*/ 2147483646 w 434"/>
              <a:gd name="T69" fmla="*/ 2147483646 h 272"/>
              <a:gd name="T70" fmla="*/ 2147483646 w 434"/>
              <a:gd name="T71" fmla="*/ 2147483646 h 272"/>
              <a:gd name="T72" fmla="*/ 2147483646 w 434"/>
              <a:gd name="T73" fmla="*/ 2147483646 h 272"/>
              <a:gd name="T74" fmla="*/ 2147483646 w 434"/>
              <a:gd name="T75" fmla="*/ 2147483646 h 272"/>
              <a:gd name="T76" fmla="*/ 2147483646 w 434"/>
              <a:gd name="T77" fmla="*/ 2147483646 h 272"/>
              <a:gd name="T78" fmla="*/ 2147483646 w 434"/>
              <a:gd name="T79" fmla="*/ 2147483646 h 272"/>
              <a:gd name="T80" fmla="*/ 2147483646 w 434"/>
              <a:gd name="T81" fmla="*/ 2147483646 h 272"/>
              <a:gd name="T82" fmla="*/ 2147483646 w 434"/>
              <a:gd name="T83" fmla="*/ 2147483646 h 272"/>
              <a:gd name="T84" fmla="*/ 2147483646 w 434"/>
              <a:gd name="T85" fmla="*/ 2147483646 h 272"/>
              <a:gd name="T86" fmla="*/ 2147483646 w 434"/>
              <a:gd name="T87" fmla="*/ 2147483646 h 272"/>
              <a:gd name="T88" fmla="*/ 2147483646 w 434"/>
              <a:gd name="T89" fmla="*/ 2147483646 h 272"/>
              <a:gd name="T90" fmla="*/ 2147483646 w 434"/>
              <a:gd name="T91" fmla="*/ 2147483646 h 272"/>
              <a:gd name="T92" fmla="*/ 2147483646 w 434"/>
              <a:gd name="T93" fmla="*/ 2147483646 h 272"/>
              <a:gd name="T94" fmla="*/ 2147483646 w 434"/>
              <a:gd name="T95" fmla="*/ 2147483646 h 272"/>
              <a:gd name="T96" fmla="*/ 2147483646 w 434"/>
              <a:gd name="T97" fmla="*/ 2147483646 h 272"/>
              <a:gd name="T98" fmla="*/ 2147483646 w 434"/>
              <a:gd name="T99" fmla="*/ 2147483646 h 272"/>
              <a:gd name="T100" fmla="*/ 2147483646 w 434"/>
              <a:gd name="T101" fmla="*/ 2147483646 h 272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434" h="272">
                <a:moveTo>
                  <a:pt x="396" y="8"/>
                </a:moveTo>
                <a:lnTo>
                  <a:pt x="396" y="8"/>
                </a:lnTo>
                <a:lnTo>
                  <a:pt x="394" y="12"/>
                </a:lnTo>
                <a:lnTo>
                  <a:pt x="388" y="14"/>
                </a:lnTo>
                <a:lnTo>
                  <a:pt x="358" y="12"/>
                </a:lnTo>
                <a:lnTo>
                  <a:pt x="330" y="6"/>
                </a:lnTo>
                <a:lnTo>
                  <a:pt x="314" y="0"/>
                </a:lnTo>
                <a:lnTo>
                  <a:pt x="270" y="42"/>
                </a:lnTo>
                <a:lnTo>
                  <a:pt x="272" y="60"/>
                </a:lnTo>
                <a:lnTo>
                  <a:pt x="268" y="62"/>
                </a:lnTo>
                <a:lnTo>
                  <a:pt x="246" y="64"/>
                </a:lnTo>
                <a:lnTo>
                  <a:pt x="228" y="62"/>
                </a:lnTo>
                <a:lnTo>
                  <a:pt x="222" y="62"/>
                </a:lnTo>
                <a:lnTo>
                  <a:pt x="218" y="60"/>
                </a:lnTo>
                <a:lnTo>
                  <a:pt x="214" y="56"/>
                </a:lnTo>
                <a:lnTo>
                  <a:pt x="212" y="52"/>
                </a:lnTo>
                <a:lnTo>
                  <a:pt x="208" y="2"/>
                </a:lnTo>
                <a:lnTo>
                  <a:pt x="168" y="0"/>
                </a:lnTo>
                <a:lnTo>
                  <a:pt x="152" y="36"/>
                </a:lnTo>
                <a:lnTo>
                  <a:pt x="150" y="20"/>
                </a:lnTo>
                <a:lnTo>
                  <a:pt x="148" y="6"/>
                </a:lnTo>
                <a:lnTo>
                  <a:pt x="144" y="0"/>
                </a:lnTo>
                <a:lnTo>
                  <a:pt x="128" y="8"/>
                </a:lnTo>
                <a:lnTo>
                  <a:pt x="120" y="18"/>
                </a:lnTo>
                <a:lnTo>
                  <a:pt x="118" y="20"/>
                </a:lnTo>
                <a:lnTo>
                  <a:pt x="102" y="24"/>
                </a:lnTo>
                <a:lnTo>
                  <a:pt x="78" y="48"/>
                </a:lnTo>
                <a:lnTo>
                  <a:pt x="56" y="70"/>
                </a:lnTo>
                <a:lnTo>
                  <a:pt x="12" y="128"/>
                </a:lnTo>
                <a:lnTo>
                  <a:pt x="22" y="148"/>
                </a:lnTo>
                <a:lnTo>
                  <a:pt x="22" y="152"/>
                </a:lnTo>
                <a:lnTo>
                  <a:pt x="20" y="152"/>
                </a:lnTo>
                <a:lnTo>
                  <a:pt x="20" y="156"/>
                </a:lnTo>
                <a:lnTo>
                  <a:pt x="20" y="160"/>
                </a:lnTo>
                <a:lnTo>
                  <a:pt x="24" y="172"/>
                </a:lnTo>
                <a:lnTo>
                  <a:pt x="32" y="188"/>
                </a:lnTo>
                <a:lnTo>
                  <a:pt x="34" y="198"/>
                </a:lnTo>
                <a:lnTo>
                  <a:pt x="34" y="206"/>
                </a:lnTo>
                <a:lnTo>
                  <a:pt x="34" y="208"/>
                </a:lnTo>
                <a:lnTo>
                  <a:pt x="0" y="228"/>
                </a:lnTo>
                <a:lnTo>
                  <a:pt x="0" y="236"/>
                </a:lnTo>
                <a:lnTo>
                  <a:pt x="16" y="244"/>
                </a:lnTo>
                <a:lnTo>
                  <a:pt x="18" y="248"/>
                </a:lnTo>
                <a:lnTo>
                  <a:pt x="18" y="252"/>
                </a:lnTo>
                <a:lnTo>
                  <a:pt x="22" y="256"/>
                </a:lnTo>
                <a:lnTo>
                  <a:pt x="36" y="264"/>
                </a:lnTo>
                <a:lnTo>
                  <a:pt x="64" y="272"/>
                </a:lnTo>
                <a:lnTo>
                  <a:pt x="74" y="266"/>
                </a:lnTo>
                <a:lnTo>
                  <a:pt x="84" y="252"/>
                </a:lnTo>
                <a:lnTo>
                  <a:pt x="92" y="230"/>
                </a:lnTo>
                <a:lnTo>
                  <a:pt x="114" y="238"/>
                </a:lnTo>
                <a:lnTo>
                  <a:pt x="118" y="240"/>
                </a:lnTo>
                <a:lnTo>
                  <a:pt x="118" y="242"/>
                </a:lnTo>
                <a:lnTo>
                  <a:pt x="118" y="244"/>
                </a:lnTo>
                <a:lnTo>
                  <a:pt x="116" y="250"/>
                </a:lnTo>
                <a:lnTo>
                  <a:pt x="116" y="256"/>
                </a:lnTo>
                <a:lnTo>
                  <a:pt x="118" y="260"/>
                </a:lnTo>
                <a:lnTo>
                  <a:pt x="124" y="264"/>
                </a:lnTo>
                <a:lnTo>
                  <a:pt x="148" y="264"/>
                </a:lnTo>
                <a:lnTo>
                  <a:pt x="160" y="260"/>
                </a:lnTo>
                <a:lnTo>
                  <a:pt x="170" y="256"/>
                </a:lnTo>
                <a:lnTo>
                  <a:pt x="172" y="252"/>
                </a:lnTo>
                <a:lnTo>
                  <a:pt x="176" y="252"/>
                </a:lnTo>
                <a:lnTo>
                  <a:pt x="184" y="252"/>
                </a:lnTo>
                <a:lnTo>
                  <a:pt x="198" y="256"/>
                </a:lnTo>
                <a:lnTo>
                  <a:pt x="202" y="258"/>
                </a:lnTo>
                <a:lnTo>
                  <a:pt x="208" y="264"/>
                </a:lnTo>
                <a:lnTo>
                  <a:pt x="212" y="250"/>
                </a:lnTo>
                <a:lnTo>
                  <a:pt x="214" y="248"/>
                </a:lnTo>
                <a:lnTo>
                  <a:pt x="216" y="248"/>
                </a:lnTo>
                <a:lnTo>
                  <a:pt x="220" y="242"/>
                </a:lnTo>
                <a:lnTo>
                  <a:pt x="224" y="236"/>
                </a:lnTo>
                <a:lnTo>
                  <a:pt x="230" y="228"/>
                </a:lnTo>
                <a:lnTo>
                  <a:pt x="238" y="220"/>
                </a:lnTo>
                <a:lnTo>
                  <a:pt x="248" y="214"/>
                </a:lnTo>
                <a:lnTo>
                  <a:pt x="250" y="212"/>
                </a:lnTo>
                <a:lnTo>
                  <a:pt x="250" y="214"/>
                </a:lnTo>
                <a:lnTo>
                  <a:pt x="252" y="214"/>
                </a:lnTo>
                <a:lnTo>
                  <a:pt x="258" y="216"/>
                </a:lnTo>
                <a:lnTo>
                  <a:pt x="260" y="216"/>
                </a:lnTo>
                <a:lnTo>
                  <a:pt x="268" y="176"/>
                </a:lnTo>
                <a:lnTo>
                  <a:pt x="280" y="172"/>
                </a:lnTo>
                <a:lnTo>
                  <a:pt x="290" y="166"/>
                </a:lnTo>
                <a:lnTo>
                  <a:pt x="296" y="160"/>
                </a:lnTo>
                <a:lnTo>
                  <a:pt x="298" y="156"/>
                </a:lnTo>
                <a:lnTo>
                  <a:pt x="300" y="150"/>
                </a:lnTo>
                <a:lnTo>
                  <a:pt x="296" y="138"/>
                </a:lnTo>
                <a:lnTo>
                  <a:pt x="294" y="128"/>
                </a:lnTo>
                <a:lnTo>
                  <a:pt x="296" y="122"/>
                </a:lnTo>
                <a:lnTo>
                  <a:pt x="298" y="120"/>
                </a:lnTo>
                <a:lnTo>
                  <a:pt x="302" y="120"/>
                </a:lnTo>
                <a:lnTo>
                  <a:pt x="310" y="120"/>
                </a:lnTo>
                <a:lnTo>
                  <a:pt x="320" y="124"/>
                </a:lnTo>
                <a:lnTo>
                  <a:pt x="322" y="112"/>
                </a:lnTo>
                <a:lnTo>
                  <a:pt x="322" y="110"/>
                </a:lnTo>
                <a:lnTo>
                  <a:pt x="322" y="108"/>
                </a:lnTo>
                <a:lnTo>
                  <a:pt x="336" y="102"/>
                </a:lnTo>
                <a:lnTo>
                  <a:pt x="338" y="96"/>
                </a:lnTo>
                <a:lnTo>
                  <a:pt x="330" y="96"/>
                </a:lnTo>
                <a:lnTo>
                  <a:pt x="328" y="94"/>
                </a:lnTo>
                <a:lnTo>
                  <a:pt x="328" y="90"/>
                </a:lnTo>
                <a:lnTo>
                  <a:pt x="328" y="88"/>
                </a:lnTo>
                <a:lnTo>
                  <a:pt x="330" y="86"/>
                </a:lnTo>
                <a:lnTo>
                  <a:pt x="332" y="86"/>
                </a:lnTo>
                <a:lnTo>
                  <a:pt x="334" y="86"/>
                </a:lnTo>
                <a:lnTo>
                  <a:pt x="342" y="84"/>
                </a:lnTo>
                <a:lnTo>
                  <a:pt x="352" y="76"/>
                </a:lnTo>
                <a:lnTo>
                  <a:pt x="404" y="40"/>
                </a:lnTo>
                <a:lnTo>
                  <a:pt x="420" y="48"/>
                </a:lnTo>
                <a:lnTo>
                  <a:pt x="428" y="48"/>
                </a:lnTo>
                <a:lnTo>
                  <a:pt x="424" y="30"/>
                </a:lnTo>
                <a:lnTo>
                  <a:pt x="424" y="28"/>
                </a:lnTo>
                <a:lnTo>
                  <a:pt x="434" y="12"/>
                </a:lnTo>
                <a:lnTo>
                  <a:pt x="432" y="12"/>
                </a:lnTo>
                <a:lnTo>
                  <a:pt x="426" y="12"/>
                </a:lnTo>
                <a:lnTo>
                  <a:pt x="426" y="14"/>
                </a:lnTo>
                <a:lnTo>
                  <a:pt x="424" y="14"/>
                </a:lnTo>
                <a:lnTo>
                  <a:pt x="408" y="16"/>
                </a:lnTo>
                <a:lnTo>
                  <a:pt x="404" y="16"/>
                </a:lnTo>
                <a:lnTo>
                  <a:pt x="404" y="12"/>
                </a:lnTo>
                <a:lnTo>
                  <a:pt x="400" y="8"/>
                </a:lnTo>
                <a:lnTo>
                  <a:pt x="396" y="8"/>
                </a:lnTo>
                <a:close/>
              </a:path>
            </a:pathLst>
          </a:custGeom>
          <a:solidFill>
            <a:schemeClr val="bg1"/>
          </a:solidFill>
          <a:ln w="22225">
            <a:noFill/>
          </a:ln>
          <a:effectLst>
            <a:outerShdw blurRad="419100" dist="571500" dir="2700000" sx="93000" sy="93000" algn="tl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0" name="淘宝网Chenying0907出品 159"/>
          <p:cNvSpPr/>
          <p:nvPr/>
        </p:nvSpPr>
        <p:spPr>
          <a:xfrm>
            <a:off x="6930588" y="1766852"/>
            <a:ext cx="12779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Shan </a:t>
            </a:r>
            <a:r>
              <a:rPr lang="en-US" altLang="zh-CN" sz="1600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Dong</a:t>
            </a:r>
            <a:endParaRPr lang="zh-CN" altLang="en-US" sz="1600" dirty="0">
              <a:solidFill>
                <a:schemeClr val="tx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1" name="淘宝网Chenying0907出品 160"/>
          <p:cNvSpPr/>
          <p:nvPr/>
        </p:nvSpPr>
        <p:spPr>
          <a:xfrm>
            <a:off x="7136575" y="3270548"/>
            <a:ext cx="865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Fu Jian</a:t>
            </a:r>
            <a:endParaRPr lang="zh-CN" altLang="en-US" sz="1600" dirty="0">
              <a:solidFill>
                <a:schemeClr val="tx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2" name="淘宝网Chenying0907出品 161"/>
          <p:cNvSpPr/>
          <p:nvPr/>
        </p:nvSpPr>
        <p:spPr>
          <a:xfrm>
            <a:off x="6856852" y="4786114"/>
            <a:ext cx="14253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Guang Zhou</a:t>
            </a:r>
            <a:endParaRPr lang="zh-CN" altLang="en-US" sz="1600" dirty="0">
              <a:solidFill>
                <a:schemeClr val="tx2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3" name="淘宝网Chenying0907出品 162"/>
          <p:cNvSpPr/>
          <p:nvPr/>
        </p:nvSpPr>
        <p:spPr>
          <a:xfrm>
            <a:off x="6631036" y="2276264"/>
            <a:ext cx="513732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cannot improve your past, but you can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improve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 future. Once time is wasted, life is wasted. Don't aim for success if you want it; just do what you love and believe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.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4" name="淘宝网Chenying0907出品 163"/>
          <p:cNvSpPr/>
          <p:nvPr/>
        </p:nvSpPr>
        <p:spPr>
          <a:xfrm>
            <a:off x="6631036" y="3733042"/>
            <a:ext cx="513732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cannot improve your past, but you can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improve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 future. Once time is wasted, life is wasted. Don't aim for success if you want it; just do what you love and believe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.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5" name="淘宝网Chenying0907出品 164"/>
          <p:cNvSpPr/>
          <p:nvPr/>
        </p:nvSpPr>
        <p:spPr>
          <a:xfrm>
            <a:off x="6631036" y="5233123"/>
            <a:ext cx="513732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cannot improve your past, but you can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 improve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 future. Once time is wasted, life is wasted. Don't aim for success if you want it; just do what you love and believe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.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6" name="淘宝网Chenying0907出品 165"/>
          <p:cNvSpPr txBox="1"/>
          <p:nvPr/>
        </p:nvSpPr>
        <p:spPr>
          <a:xfrm>
            <a:off x="5803641" y="1565370"/>
            <a:ext cx="827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56.2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%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7" name="淘宝网Chenying0907出品 166"/>
          <p:cNvSpPr txBox="1"/>
          <p:nvPr/>
        </p:nvSpPr>
        <p:spPr>
          <a:xfrm>
            <a:off x="5816852" y="3084516"/>
            <a:ext cx="827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28.4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%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8" name="淘宝网Chenying0907出品 167"/>
          <p:cNvSpPr txBox="1"/>
          <p:nvPr/>
        </p:nvSpPr>
        <p:spPr>
          <a:xfrm>
            <a:off x="5816852" y="4592692"/>
            <a:ext cx="827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34.5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%</a:t>
            </a:r>
            <a:endParaRPr lang="zh-CN" altLang="en-US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9" name="淘宝网Chenying0907出品 168"/>
          <p:cNvSpPr/>
          <p:nvPr/>
        </p:nvSpPr>
        <p:spPr>
          <a:xfrm>
            <a:off x="5091339" y="1952625"/>
            <a:ext cx="1428750" cy="1866900"/>
          </a:xfrm>
          <a:custGeom>
            <a:avLst/>
            <a:gdLst>
              <a:gd name="connsiteX0" fmla="*/ 0 w 1428750"/>
              <a:gd name="connsiteY0" fmla="*/ 1866900 h 1866900"/>
              <a:gd name="connsiteX1" fmla="*/ 0 w 1428750"/>
              <a:gd name="connsiteY1" fmla="*/ 0 h 1866900"/>
              <a:gd name="connsiteX2" fmla="*/ 1428750 w 1428750"/>
              <a:gd name="connsiteY2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28750" h="1866900">
                <a:moveTo>
                  <a:pt x="0" y="1866900"/>
                </a:moveTo>
                <a:lnTo>
                  <a:pt x="0" y="0"/>
                </a:lnTo>
                <a:lnTo>
                  <a:pt x="1428750" y="0"/>
                </a:lnTo>
              </a:path>
            </a:pathLst>
          </a:custGeom>
          <a:noFill/>
          <a:ln w="12700" cap="rnd">
            <a:solidFill>
              <a:schemeClr val="bg1"/>
            </a:solidFill>
            <a:prstDash val="dash"/>
            <a:headEnd type="oval"/>
          </a:ln>
          <a:effectLst/>
        </p:spPr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70" name="淘宝网Chenying0907出品 169"/>
          <p:cNvSpPr/>
          <p:nvPr/>
        </p:nvSpPr>
        <p:spPr>
          <a:xfrm>
            <a:off x="5424715" y="3457575"/>
            <a:ext cx="1098549" cy="1171575"/>
          </a:xfrm>
          <a:custGeom>
            <a:avLst/>
            <a:gdLst>
              <a:gd name="connsiteX0" fmla="*/ 0 w 1133475"/>
              <a:gd name="connsiteY0" fmla="*/ 1171575 h 1171575"/>
              <a:gd name="connsiteX1" fmla="*/ 0 w 1133475"/>
              <a:gd name="connsiteY1" fmla="*/ 0 h 1171575"/>
              <a:gd name="connsiteX2" fmla="*/ 1133475 w 1133475"/>
              <a:gd name="connsiteY2" fmla="*/ 0 h 117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3475" h="1171575">
                <a:moveTo>
                  <a:pt x="0" y="1171575"/>
                </a:moveTo>
                <a:lnTo>
                  <a:pt x="0" y="0"/>
                </a:lnTo>
                <a:lnTo>
                  <a:pt x="1133475" y="0"/>
                </a:lnTo>
              </a:path>
            </a:pathLst>
          </a:custGeom>
          <a:noFill/>
          <a:ln w="12700" cap="rnd">
            <a:solidFill>
              <a:schemeClr val="bg1"/>
            </a:solidFill>
            <a:prstDash val="dash"/>
            <a:headEnd type="oval"/>
          </a:ln>
          <a:effectLst/>
        </p:spPr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71" name="淘宝网Chenying0907出品 170"/>
          <p:cNvSpPr/>
          <p:nvPr/>
        </p:nvSpPr>
        <p:spPr>
          <a:xfrm>
            <a:off x="4814571" y="4956344"/>
            <a:ext cx="1714041" cy="358977"/>
          </a:xfrm>
          <a:custGeom>
            <a:avLst/>
            <a:gdLst>
              <a:gd name="connsiteX0" fmla="*/ 0 w 1133475"/>
              <a:gd name="connsiteY0" fmla="*/ 1171575 h 1171575"/>
              <a:gd name="connsiteX1" fmla="*/ 0 w 1133475"/>
              <a:gd name="connsiteY1" fmla="*/ 0 h 1171575"/>
              <a:gd name="connsiteX2" fmla="*/ 1133475 w 1133475"/>
              <a:gd name="connsiteY2" fmla="*/ 0 h 117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3475" h="1171575">
                <a:moveTo>
                  <a:pt x="0" y="1171575"/>
                </a:moveTo>
                <a:lnTo>
                  <a:pt x="0" y="0"/>
                </a:lnTo>
                <a:lnTo>
                  <a:pt x="1133475" y="0"/>
                </a:lnTo>
              </a:path>
            </a:pathLst>
          </a:custGeom>
          <a:noFill/>
          <a:ln w="12700" cap="rnd">
            <a:solidFill>
              <a:schemeClr val="bg1"/>
            </a:solidFill>
            <a:prstDash val="dash"/>
            <a:headEnd type="oval"/>
          </a:ln>
          <a:effectLst/>
        </p:spPr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790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073 -2.59259E-6 L -0.09674 -2.59259E-6 " pathEditMode="relative" rAng="0" ptsTypes="AA">
                                      <p:cBhvr>
                                        <p:cTn id="25" dur="750" spd="-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3073 -2.59259E-6 L -3.125E-6 -2.59259E-6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3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562 2.96296E-6 L 0.11836 2.96296E-6 " pathEditMode="relative" rAng="0" ptsTypes="AA">
                                      <p:cBhvr>
                                        <p:cTn id="56" dur="750" spd="-100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93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accel="50000" decel="5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1562 2.96296E-6 L -3.33333E-6 2.96296E-6 " pathEditMode="relative" rAng="0" ptsTypes="AA">
                                      <p:cBhvr>
                                        <p:cTn id="58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3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562 4.07407E-6 L 0.11836 4.07407E-6 " pathEditMode="relative" rAng="0" ptsTypes="AA">
                                      <p:cBhvr>
                                        <p:cTn id="63" dur="750" spd="-100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93" y="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35" presetClass="path" presetSubtype="0" accel="50000" decel="5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1562 4.07407E-6 L -3.33333E-6 4.07407E-6 " pathEditMode="relative" rAng="0" ptsTypes="AA">
                                      <p:cBhvr>
                                        <p:cTn id="65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3" presetClass="path" presetSubtype="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562 -4.81481E-6 L 0.11836 -4.81481E-6 " pathEditMode="relative" rAng="0" ptsTypes="AA">
                                      <p:cBhvr>
                                        <p:cTn id="70" dur="750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93" y="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35" presetClass="path" presetSubtype="0" accel="50000" decel="5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1562 -4.81481E-6 L -3.33333E-6 -4.81481E-6 " pathEditMode="relative" rAng="0" ptsTypes="AA">
                                      <p:cBhvr>
                                        <p:cTn id="72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7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7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7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75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75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75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7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7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75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59" grpId="1"/>
      <p:bldP spid="59" grpId="2"/>
      <p:bldP spid="60" grpId="0"/>
      <p:bldP spid="60" grpId="1"/>
      <p:bldP spid="121" grpId="0" animBg="1"/>
      <p:bldP spid="121" grpId="1" animBg="1"/>
      <p:bldP spid="121" grpId="2" animBg="1"/>
      <p:bldP spid="122" grpId="0" animBg="1"/>
      <p:bldP spid="122" grpId="1" animBg="1"/>
      <p:bldP spid="122" grpId="2" animBg="1"/>
      <p:bldP spid="123" grpId="0" animBg="1"/>
      <p:bldP spid="123" grpId="1" animBg="1"/>
      <p:bldP spid="123" grpId="2" animBg="1"/>
      <p:bldP spid="157" grpId="0" animBg="1"/>
      <p:bldP spid="158" grpId="0" animBg="1"/>
      <p:bldP spid="159" grpId="0" animBg="1"/>
      <p:bldP spid="160" grpId="0"/>
      <p:bldP spid="161" grpId="0"/>
      <p:bldP spid="162" grpId="0"/>
      <p:bldP spid="163" grpId="0"/>
      <p:bldP spid="164" grpId="0"/>
      <p:bldP spid="165" grpId="0"/>
      <p:bldP spid="166" grpId="0"/>
      <p:bldP spid="167" grpId="0"/>
      <p:bldP spid="168" grpId="0"/>
      <p:bldP spid="169" grpId="0" animBg="1"/>
      <p:bldP spid="170" grpId="0" animBg="1"/>
      <p:bldP spid="17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淘宝网Chenying0907出品 1"/>
          <p:cNvGrpSpPr/>
          <p:nvPr/>
        </p:nvGrpSpPr>
        <p:grpSpPr>
          <a:xfrm>
            <a:off x="4888135" y="2424129"/>
            <a:ext cx="2509040" cy="2514729"/>
            <a:chOff x="5115798" y="2660214"/>
            <a:chExt cx="2509040" cy="2514729"/>
          </a:xfrm>
        </p:grpSpPr>
        <p:grpSp>
          <p:nvGrpSpPr>
            <p:cNvPr id="3" name="淘宝网Chenying0907出品 2"/>
            <p:cNvGrpSpPr/>
            <p:nvPr/>
          </p:nvGrpSpPr>
          <p:grpSpPr>
            <a:xfrm>
              <a:off x="5115798" y="2660214"/>
              <a:ext cx="2509040" cy="2514729"/>
              <a:chOff x="4591050" y="1440946"/>
              <a:chExt cx="3244849" cy="3252207"/>
            </a:xfrm>
          </p:grpSpPr>
          <p:sp>
            <p:nvSpPr>
              <p:cNvPr id="17" name="淘宝网Chenying0907出品 6"/>
              <p:cNvSpPr>
                <a:spLocks/>
              </p:cNvSpPr>
              <p:nvPr/>
            </p:nvSpPr>
            <p:spPr bwMode="auto">
              <a:xfrm rot="1335838">
                <a:off x="4591050" y="1440946"/>
                <a:ext cx="3244849" cy="3252207"/>
              </a:xfrm>
              <a:custGeom>
                <a:avLst/>
                <a:gdLst>
                  <a:gd name="T0" fmla="*/ 250 w 744"/>
                  <a:gd name="T1" fmla="*/ 0 h 745"/>
                  <a:gd name="T2" fmla="*/ 220 w 744"/>
                  <a:gd name="T3" fmla="*/ 6 h 745"/>
                  <a:gd name="T4" fmla="*/ 125 w 744"/>
                  <a:gd name="T5" fmla="*/ 126 h 745"/>
                  <a:gd name="T6" fmla="*/ 5 w 744"/>
                  <a:gd name="T7" fmla="*/ 221 h 745"/>
                  <a:gd name="T8" fmla="*/ 0 w 744"/>
                  <a:gd name="T9" fmla="*/ 249 h 745"/>
                  <a:gd name="T10" fmla="*/ 23 w 744"/>
                  <a:gd name="T11" fmla="*/ 372 h 745"/>
                  <a:gd name="T12" fmla="*/ 23 w 744"/>
                  <a:gd name="T13" fmla="*/ 372 h 745"/>
                  <a:gd name="T14" fmla="*/ 23 w 744"/>
                  <a:gd name="T15" fmla="*/ 372 h 745"/>
                  <a:gd name="T16" fmla="*/ 0 w 744"/>
                  <a:gd name="T17" fmla="*/ 494 h 745"/>
                  <a:gd name="T18" fmla="*/ 5 w 744"/>
                  <a:gd name="T19" fmla="*/ 524 h 745"/>
                  <a:gd name="T20" fmla="*/ 125 w 744"/>
                  <a:gd name="T21" fmla="*/ 619 h 745"/>
                  <a:gd name="T22" fmla="*/ 220 w 744"/>
                  <a:gd name="T23" fmla="*/ 739 h 745"/>
                  <a:gd name="T24" fmla="*/ 249 w 744"/>
                  <a:gd name="T25" fmla="*/ 744 h 745"/>
                  <a:gd name="T26" fmla="*/ 310 w 744"/>
                  <a:gd name="T27" fmla="*/ 733 h 745"/>
                  <a:gd name="T28" fmla="*/ 372 w 744"/>
                  <a:gd name="T29" fmla="*/ 721 h 745"/>
                  <a:gd name="T30" fmla="*/ 372 w 744"/>
                  <a:gd name="T31" fmla="*/ 721 h 745"/>
                  <a:gd name="T32" fmla="*/ 494 w 744"/>
                  <a:gd name="T33" fmla="*/ 745 h 745"/>
                  <a:gd name="T34" fmla="*/ 524 w 744"/>
                  <a:gd name="T35" fmla="*/ 739 h 745"/>
                  <a:gd name="T36" fmla="*/ 619 w 744"/>
                  <a:gd name="T37" fmla="*/ 619 h 745"/>
                  <a:gd name="T38" fmla="*/ 739 w 744"/>
                  <a:gd name="T39" fmla="*/ 524 h 745"/>
                  <a:gd name="T40" fmla="*/ 744 w 744"/>
                  <a:gd name="T41" fmla="*/ 496 h 745"/>
                  <a:gd name="T42" fmla="*/ 721 w 744"/>
                  <a:gd name="T43" fmla="*/ 372 h 745"/>
                  <a:gd name="T44" fmla="*/ 721 w 744"/>
                  <a:gd name="T45" fmla="*/ 372 h 745"/>
                  <a:gd name="T46" fmla="*/ 721 w 744"/>
                  <a:gd name="T47" fmla="*/ 372 h 745"/>
                  <a:gd name="T48" fmla="*/ 744 w 744"/>
                  <a:gd name="T49" fmla="*/ 251 h 745"/>
                  <a:gd name="T50" fmla="*/ 739 w 744"/>
                  <a:gd name="T51" fmla="*/ 221 h 745"/>
                  <a:gd name="T52" fmla="*/ 619 w 744"/>
                  <a:gd name="T53" fmla="*/ 126 h 745"/>
                  <a:gd name="T54" fmla="*/ 524 w 744"/>
                  <a:gd name="T55" fmla="*/ 6 h 745"/>
                  <a:gd name="T56" fmla="*/ 495 w 744"/>
                  <a:gd name="T57" fmla="*/ 0 h 745"/>
                  <a:gd name="T58" fmla="*/ 433 w 744"/>
                  <a:gd name="T59" fmla="*/ 12 h 745"/>
                  <a:gd name="T60" fmla="*/ 372 w 744"/>
                  <a:gd name="T61" fmla="*/ 24 h 745"/>
                  <a:gd name="T62" fmla="*/ 372 w 744"/>
                  <a:gd name="T63" fmla="*/ 24 h 745"/>
                  <a:gd name="T64" fmla="*/ 250 w 744"/>
                  <a:gd name="T65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4" h="745">
                    <a:moveTo>
                      <a:pt x="250" y="0"/>
                    </a:moveTo>
                    <a:cubicBezTo>
                      <a:pt x="240" y="0"/>
                      <a:pt x="230" y="2"/>
                      <a:pt x="220" y="6"/>
                    </a:cubicBezTo>
                    <a:cubicBezTo>
                      <a:pt x="173" y="25"/>
                      <a:pt x="159" y="92"/>
                      <a:pt x="125" y="126"/>
                    </a:cubicBezTo>
                    <a:cubicBezTo>
                      <a:pt x="90" y="161"/>
                      <a:pt x="24" y="176"/>
                      <a:pt x="5" y="221"/>
                    </a:cubicBezTo>
                    <a:cubicBezTo>
                      <a:pt x="1" y="230"/>
                      <a:pt x="0" y="239"/>
                      <a:pt x="0" y="249"/>
                    </a:cubicBezTo>
                    <a:cubicBezTo>
                      <a:pt x="0" y="289"/>
                      <a:pt x="23" y="333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410"/>
                      <a:pt x="0" y="454"/>
                      <a:pt x="0" y="494"/>
                    </a:cubicBezTo>
                    <a:cubicBezTo>
                      <a:pt x="0" y="505"/>
                      <a:pt x="1" y="515"/>
                      <a:pt x="5" y="524"/>
                    </a:cubicBezTo>
                    <a:cubicBezTo>
                      <a:pt x="25" y="571"/>
                      <a:pt x="91" y="586"/>
                      <a:pt x="125" y="619"/>
                    </a:cubicBezTo>
                    <a:cubicBezTo>
                      <a:pt x="160" y="654"/>
                      <a:pt x="175" y="721"/>
                      <a:pt x="220" y="739"/>
                    </a:cubicBezTo>
                    <a:cubicBezTo>
                      <a:pt x="229" y="743"/>
                      <a:pt x="239" y="744"/>
                      <a:pt x="249" y="744"/>
                    </a:cubicBezTo>
                    <a:cubicBezTo>
                      <a:pt x="268" y="744"/>
                      <a:pt x="289" y="739"/>
                      <a:pt x="310" y="733"/>
                    </a:cubicBezTo>
                    <a:cubicBezTo>
                      <a:pt x="331" y="727"/>
                      <a:pt x="352" y="721"/>
                      <a:pt x="372" y="721"/>
                    </a:cubicBezTo>
                    <a:cubicBezTo>
                      <a:pt x="372" y="721"/>
                      <a:pt x="372" y="721"/>
                      <a:pt x="372" y="721"/>
                    </a:cubicBezTo>
                    <a:cubicBezTo>
                      <a:pt x="410" y="721"/>
                      <a:pt x="454" y="745"/>
                      <a:pt x="494" y="745"/>
                    </a:cubicBezTo>
                    <a:cubicBezTo>
                      <a:pt x="504" y="745"/>
                      <a:pt x="514" y="743"/>
                      <a:pt x="524" y="739"/>
                    </a:cubicBezTo>
                    <a:cubicBezTo>
                      <a:pt x="571" y="720"/>
                      <a:pt x="585" y="653"/>
                      <a:pt x="619" y="619"/>
                    </a:cubicBezTo>
                    <a:cubicBezTo>
                      <a:pt x="653" y="584"/>
                      <a:pt x="720" y="569"/>
                      <a:pt x="739" y="524"/>
                    </a:cubicBezTo>
                    <a:cubicBezTo>
                      <a:pt x="742" y="515"/>
                      <a:pt x="744" y="506"/>
                      <a:pt x="744" y="496"/>
                    </a:cubicBezTo>
                    <a:cubicBezTo>
                      <a:pt x="744" y="456"/>
                      <a:pt x="721" y="41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35"/>
                      <a:pt x="744" y="291"/>
                      <a:pt x="744" y="251"/>
                    </a:cubicBezTo>
                    <a:cubicBezTo>
                      <a:pt x="744" y="240"/>
                      <a:pt x="743" y="230"/>
                      <a:pt x="739" y="221"/>
                    </a:cubicBezTo>
                    <a:cubicBezTo>
                      <a:pt x="719" y="174"/>
                      <a:pt x="652" y="159"/>
                      <a:pt x="619" y="126"/>
                    </a:cubicBezTo>
                    <a:cubicBezTo>
                      <a:pt x="584" y="91"/>
                      <a:pt x="569" y="24"/>
                      <a:pt x="524" y="6"/>
                    </a:cubicBezTo>
                    <a:cubicBezTo>
                      <a:pt x="515" y="2"/>
                      <a:pt x="505" y="0"/>
                      <a:pt x="495" y="0"/>
                    </a:cubicBezTo>
                    <a:cubicBezTo>
                      <a:pt x="475" y="0"/>
                      <a:pt x="454" y="6"/>
                      <a:pt x="433" y="12"/>
                    </a:cubicBezTo>
                    <a:cubicBezTo>
                      <a:pt x="413" y="18"/>
                      <a:pt x="392" y="24"/>
                      <a:pt x="372" y="24"/>
                    </a:cubicBezTo>
                    <a:cubicBezTo>
                      <a:pt x="372" y="24"/>
                      <a:pt x="372" y="24"/>
                      <a:pt x="372" y="24"/>
                    </a:cubicBezTo>
                    <a:cubicBezTo>
                      <a:pt x="334" y="24"/>
                      <a:pt x="290" y="0"/>
                      <a:pt x="250" y="0"/>
                    </a:cubicBezTo>
                  </a:path>
                </a:pathLst>
              </a:custGeom>
              <a:gradFill flip="none" rotWithShape="1">
                <a:gsLst>
                  <a:gs pos="50000">
                    <a:schemeClr val="bg1">
                      <a:lumMod val="95000"/>
                      <a:alpha val="90000"/>
                    </a:schemeClr>
                  </a:gs>
                  <a:gs pos="0">
                    <a:schemeClr val="bg1">
                      <a:lumMod val="100000"/>
                      <a:alpha val="95000"/>
                    </a:schemeClr>
                  </a:gs>
                  <a:gs pos="100000">
                    <a:srgbClr val="BFBFBF">
                      <a:alpha val="8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淘宝网Chenying0907出品 5"/>
              <p:cNvSpPr>
                <a:spLocks/>
              </p:cNvSpPr>
              <p:nvPr/>
            </p:nvSpPr>
            <p:spPr bwMode="auto">
              <a:xfrm>
                <a:off x="4760911" y="1611311"/>
                <a:ext cx="2905125" cy="2911475"/>
              </a:xfrm>
              <a:custGeom>
                <a:avLst/>
                <a:gdLst>
                  <a:gd name="T0" fmla="*/ 753 w 772"/>
                  <a:gd name="T1" fmla="*/ 235 h 773"/>
                  <a:gd name="T2" fmla="*/ 735 w 772"/>
                  <a:gd name="T3" fmla="*/ 386 h 773"/>
                  <a:gd name="T4" fmla="*/ 753 w 772"/>
                  <a:gd name="T5" fmla="*/ 538 h 773"/>
                  <a:gd name="T6" fmla="*/ 633 w 772"/>
                  <a:gd name="T7" fmla="*/ 633 h 773"/>
                  <a:gd name="T8" fmla="*/ 538 w 772"/>
                  <a:gd name="T9" fmla="*/ 753 h 773"/>
                  <a:gd name="T10" fmla="*/ 386 w 772"/>
                  <a:gd name="T11" fmla="*/ 735 h 773"/>
                  <a:gd name="T12" fmla="*/ 324 w 772"/>
                  <a:gd name="T13" fmla="*/ 747 h 773"/>
                  <a:gd name="T14" fmla="*/ 234 w 772"/>
                  <a:gd name="T15" fmla="*/ 753 h 773"/>
                  <a:gd name="T16" fmla="*/ 139 w 772"/>
                  <a:gd name="T17" fmla="*/ 633 h 773"/>
                  <a:gd name="T18" fmla="*/ 19 w 772"/>
                  <a:gd name="T19" fmla="*/ 538 h 773"/>
                  <a:gd name="T20" fmla="*/ 37 w 772"/>
                  <a:gd name="T21" fmla="*/ 386 h 773"/>
                  <a:gd name="T22" fmla="*/ 19 w 772"/>
                  <a:gd name="T23" fmla="*/ 235 h 773"/>
                  <a:gd name="T24" fmla="*/ 139 w 772"/>
                  <a:gd name="T25" fmla="*/ 140 h 773"/>
                  <a:gd name="T26" fmla="*/ 234 w 772"/>
                  <a:gd name="T27" fmla="*/ 20 h 773"/>
                  <a:gd name="T28" fmla="*/ 386 w 772"/>
                  <a:gd name="T29" fmla="*/ 38 h 773"/>
                  <a:gd name="T30" fmla="*/ 447 w 772"/>
                  <a:gd name="T31" fmla="*/ 26 h 773"/>
                  <a:gd name="T32" fmla="*/ 538 w 772"/>
                  <a:gd name="T33" fmla="*/ 20 h 773"/>
                  <a:gd name="T34" fmla="*/ 633 w 772"/>
                  <a:gd name="T35" fmla="*/ 140 h 773"/>
                  <a:gd name="T36" fmla="*/ 753 w 772"/>
                  <a:gd name="T37" fmla="*/ 235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2" h="773">
                    <a:moveTo>
                      <a:pt x="753" y="235"/>
                    </a:moveTo>
                    <a:cubicBezTo>
                      <a:pt x="772" y="281"/>
                      <a:pt x="735" y="339"/>
                      <a:pt x="735" y="386"/>
                    </a:cubicBezTo>
                    <a:cubicBezTo>
                      <a:pt x="735" y="436"/>
                      <a:pt x="771" y="493"/>
                      <a:pt x="753" y="538"/>
                    </a:cubicBezTo>
                    <a:cubicBezTo>
                      <a:pt x="734" y="583"/>
                      <a:pt x="667" y="598"/>
                      <a:pt x="633" y="633"/>
                    </a:cubicBezTo>
                    <a:cubicBezTo>
                      <a:pt x="599" y="667"/>
                      <a:pt x="585" y="734"/>
                      <a:pt x="538" y="753"/>
                    </a:cubicBezTo>
                    <a:cubicBezTo>
                      <a:pt x="491" y="773"/>
                      <a:pt x="434" y="735"/>
                      <a:pt x="386" y="735"/>
                    </a:cubicBezTo>
                    <a:cubicBezTo>
                      <a:pt x="366" y="735"/>
                      <a:pt x="345" y="741"/>
                      <a:pt x="324" y="747"/>
                    </a:cubicBezTo>
                    <a:cubicBezTo>
                      <a:pt x="293" y="756"/>
                      <a:pt x="261" y="764"/>
                      <a:pt x="234" y="753"/>
                    </a:cubicBezTo>
                    <a:cubicBezTo>
                      <a:pt x="189" y="735"/>
                      <a:pt x="174" y="668"/>
                      <a:pt x="139" y="633"/>
                    </a:cubicBezTo>
                    <a:cubicBezTo>
                      <a:pt x="105" y="600"/>
                      <a:pt x="39" y="585"/>
                      <a:pt x="19" y="538"/>
                    </a:cubicBezTo>
                    <a:cubicBezTo>
                      <a:pt x="0" y="492"/>
                      <a:pt x="37" y="434"/>
                      <a:pt x="37" y="386"/>
                    </a:cubicBezTo>
                    <a:cubicBezTo>
                      <a:pt x="37" y="337"/>
                      <a:pt x="1" y="279"/>
                      <a:pt x="19" y="235"/>
                    </a:cubicBezTo>
                    <a:cubicBezTo>
                      <a:pt x="38" y="190"/>
                      <a:pt x="104" y="175"/>
                      <a:pt x="139" y="140"/>
                    </a:cubicBezTo>
                    <a:cubicBezTo>
                      <a:pt x="173" y="106"/>
                      <a:pt x="187" y="39"/>
                      <a:pt x="234" y="20"/>
                    </a:cubicBezTo>
                    <a:cubicBezTo>
                      <a:pt x="281" y="0"/>
                      <a:pt x="338" y="38"/>
                      <a:pt x="386" y="38"/>
                    </a:cubicBezTo>
                    <a:cubicBezTo>
                      <a:pt x="406" y="38"/>
                      <a:pt x="427" y="32"/>
                      <a:pt x="447" y="26"/>
                    </a:cubicBezTo>
                    <a:cubicBezTo>
                      <a:pt x="479" y="17"/>
                      <a:pt x="511" y="9"/>
                      <a:pt x="538" y="20"/>
                    </a:cubicBezTo>
                    <a:cubicBezTo>
                      <a:pt x="583" y="38"/>
                      <a:pt x="598" y="105"/>
                      <a:pt x="633" y="140"/>
                    </a:cubicBezTo>
                    <a:cubicBezTo>
                      <a:pt x="666" y="173"/>
                      <a:pt x="733" y="188"/>
                      <a:pt x="753" y="235"/>
                    </a:cubicBezTo>
                  </a:path>
                </a:pathLst>
              </a:custGeom>
              <a:gradFill flip="none" rotWithShape="1">
                <a:gsLst>
                  <a:gs pos="50000">
                    <a:schemeClr val="bg1">
                      <a:lumMod val="95000"/>
                      <a:alpha val="90000"/>
                    </a:schemeClr>
                  </a:gs>
                  <a:gs pos="0">
                    <a:schemeClr val="bg1">
                      <a:lumMod val="100000"/>
                      <a:alpha val="95000"/>
                    </a:schemeClr>
                  </a:gs>
                  <a:gs pos="100000">
                    <a:srgbClr val="BFBFBF">
                      <a:alpha val="80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n w="19050">
                <a:solidFill>
                  <a:schemeClr val="bg1"/>
                </a:solidFill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" name="Group 4"/>
            <p:cNvGrpSpPr>
              <a:grpSpLocks noChangeAspect="1"/>
            </p:cNvGrpSpPr>
            <p:nvPr/>
          </p:nvGrpSpPr>
          <p:grpSpPr bwMode="auto">
            <a:xfrm>
              <a:off x="5779767" y="3234057"/>
              <a:ext cx="1181100" cy="1409700"/>
              <a:chOff x="3466" y="1278"/>
              <a:chExt cx="744" cy="888"/>
            </a:xfrm>
            <a:solidFill>
              <a:schemeClr val="tx1">
                <a:lumMod val="75000"/>
                <a:lumOff val="25000"/>
              </a:schemeClr>
            </a:solidFill>
          </p:grpSpPr>
          <p:sp useBgFill="1">
            <p:nvSpPr>
              <p:cNvPr id="5" name="淘宝网Chenying0907出品 5"/>
              <p:cNvSpPr>
                <a:spLocks/>
              </p:cNvSpPr>
              <p:nvPr/>
            </p:nvSpPr>
            <p:spPr bwMode="auto">
              <a:xfrm>
                <a:off x="3738" y="2001"/>
                <a:ext cx="202" cy="44"/>
              </a:xfrm>
              <a:custGeom>
                <a:avLst/>
                <a:gdLst>
                  <a:gd name="T0" fmla="*/ 85 w 96"/>
                  <a:gd name="T1" fmla="*/ 0 h 21"/>
                  <a:gd name="T2" fmla="*/ 10 w 96"/>
                  <a:gd name="T3" fmla="*/ 0 h 21"/>
                  <a:gd name="T4" fmla="*/ 0 w 96"/>
                  <a:gd name="T5" fmla="*/ 11 h 21"/>
                  <a:gd name="T6" fmla="*/ 10 w 96"/>
                  <a:gd name="T7" fmla="*/ 21 h 21"/>
                  <a:gd name="T8" fmla="*/ 85 w 96"/>
                  <a:gd name="T9" fmla="*/ 21 h 21"/>
                  <a:gd name="T10" fmla="*/ 96 w 96"/>
                  <a:gd name="T11" fmla="*/ 11 h 21"/>
                  <a:gd name="T12" fmla="*/ 85 w 96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21">
                    <a:moveTo>
                      <a:pt x="85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7"/>
                      <a:pt x="4" y="21"/>
                      <a:pt x="10" y="21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91" y="21"/>
                      <a:pt x="96" y="17"/>
                      <a:pt x="96" y="11"/>
                    </a:cubicBezTo>
                    <a:cubicBezTo>
                      <a:pt x="96" y="5"/>
                      <a:pt x="91" y="0"/>
                      <a:pt x="85" y="0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6" name="淘宝网Chenying0907出品 6"/>
              <p:cNvSpPr>
                <a:spLocks/>
              </p:cNvSpPr>
              <p:nvPr/>
            </p:nvSpPr>
            <p:spPr bwMode="auto">
              <a:xfrm>
                <a:off x="3749" y="2078"/>
                <a:ext cx="178" cy="88"/>
              </a:xfrm>
              <a:custGeom>
                <a:avLst/>
                <a:gdLst>
                  <a:gd name="T0" fmla="*/ 23 w 85"/>
                  <a:gd name="T1" fmla="*/ 25 h 42"/>
                  <a:gd name="T2" fmla="*/ 43 w 85"/>
                  <a:gd name="T3" fmla="*/ 42 h 42"/>
                  <a:gd name="T4" fmla="*/ 62 w 85"/>
                  <a:gd name="T5" fmla="*/ 25 h 42"/>
                  <a:gd name="T6" fmla="*/ 85 w 85"/>
                  <a:gd name="T7" fmla="*/ 0 h 42"/>
                  <a:gd name="T8" fmla="*/ 0 w 85"/>
                  <a:gd name="T9" fmla="*/ 0 h 42"/>
                  <a:gd name="T10" fmla="*/ 23 w 85"/>
                  <a:gd name="T11" fmla="*/ 2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42">
                    <a:moveTo>
                      <a:pt x="23" y="25"/>
                    </a:moveTo>
                    <a:cubicBezTo>
                      <a:pt x="25" y="34"/>
                      <a:pt x="33" y="42"/>
                      <a:pt x="43" y="42"/>
                    </a:cubicBezTo>
                    <a:cubicBezTo>
                      <a:pt x="53" y="42"/>
                      <a:pt x="61" y="34"/>
                      <a:pt x="62" y="25"/>
                    </a:cubicBezTo>
                    <a:cubicBezTo>
                      <a:pt x="75" y="24"/>
                      <a:pt x="85" y="13"/>
                      <a:pt x="8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"/>
                      <a:pt x="10" y="24"/>
                      <a:pt x="23" y="25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7" name="淘宝网Chenying0907出品 7"/>
              <p:cNvSpPr>
                <a:spLocks/>
              </p:cNvSpPr>
              <p:nvPr/>
            </p:nvSpPr>
            <p:spPr bwMode="auto">
              <a:xfrm>
                <a:off x="3810" y="1278"/>
                <a:ext cx="58" cy="128"/>
              </a:xfrm>
              <a:custGeom>
                <a:avLst/>
                <a:gdLst>
                  <a:gd name="T0" fmla="*/ 14 w 28"/>
                  <a:gd name="T1" fmla="*/ 61 h 61"/>
                  <a:gd name="T2" fmla="*/ 28 w 28"/>
                  <a:gd name="T3" fmla="*/ 47 h 61"/>
                  <a:gd name="T4" fmla="*/ 28 w 28"/>
                  <a:gd name="T5" fmla="*/ 14 h 61"/>
                  <a:gd name="T6" fmla="*/ 14 w 28"/>
                  <a:gd name="T7" fmla="*/ 0 h 61"/>
                  <a:gd name="T8" fmla="*/ 0 w 28"/>
                  <a:gd name="T9" fmla="*/ 14 h 61"/>
                  <a:gd name="T10" fmla="*/ 0 w 28"/>
                  <a:gd name="T11" fmla="*/ 47 h 61"/>
                  <a:gd name="T12" fmla="*/ 14 w 28"/>
                  <a:gd name="T13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61">
                    <a:moveTo>
                      <a:pt x="14" y="61"/>
                    </a:moveTo>
                    <a:cubicBezTo>
                      <a:pt x="22" y="61"/>
                      <a:pt x="28" y="55"/>
                      <a:pt x="28" y="4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5"/>
                      <a:pt x="6" y="61"/>
                      <a:pt x="14" y="61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8" name="淘宝网Chenying0907出品 8"/>
              <p:cNvSpPr>
                <a:spLocks/>
              </p:cNvSpPr>
              <p:nvPr/>
            </p:nvSpPr>
            <p:spPr bwMode="auto">
              <a:xfrm>
                <a:off x="3596" y="1343"/>
                <a:ext cx="107" cy="117"/>
              </a:xfrm>
              <a:custGeom>
                <a:avLst/>
                <a:gdLst>
                  <a:gd name="T0" fmla="*/ 24 w 51"/>
                  <a:gd name="T1" fmla="*/ 50 h 56"/>
                  <a:gd name="T2" fmla="*/ 35 w 51"/>
                  <a:gd name="T3" fmla="*/ 56 h 56"/>
                  <a:gd name="T4" fmla="*/ 43 w 51"/>
                  <a:gd name="T5" fmla="*/ 53 h 56"/>
                  <a:gd name="T6" fmla="*/ 46 w 51"/>
                  <a:gd name="T7" fmla="*/ 34 h 56"/>
                  <a:gd name="T8" fmla="*/ 27 w 51"/>
                  <a:gd name="T9" fmla="*/ 7 h 56"/>
                  <a:gd name="T10" fmla="*/ 7 w 51"/>
                  <a:gd name="T11" fmla="*/ 4 h 56"/>
                  <a:gd name="T12" fmla="*/ 4 w 51"/>
                  <a:gd name="T13" fmla="*/ 24 h 56"/>
                  <a:gd name="T14" fmla="*/ 24 w 51"/>
                  <a:gd name="T15" fmla="*/ 5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56">
                    <a:moveTo>
                      <a:pt x="24" y="50"/>
                    </a:moveTo>
                    <a:cubicBezTo>
                      <a:pt x="26" y="54"/>
                      <a:pt x="31" y="56"/>
                      <a:pt x="35" y="56"/>
                    </a:cubicBezTo>
                    <a:cubicBezTo>
                      <a:pt x="38" y="56"/>
                      <a:pt x="41" y="55"/>
                      <a:pt x="43" y="53"/>
                    </a:cubicBezTo>
                    <a:cubicBezTo>
                      <a:pt x="49" y="49"/>
                      <a:pt x="51" y="40"/>
                      <a:pt x="46" y="34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3" y="1"/>
                      <a:pt x="14" y="0"/>
                      <a:pt x="7" y="4"/>
                    </a:cubicBezTo>
                    <a:cubicBezTo>
                      <a:pt x="1" y="9"/>
                      <a:pt x="0" y="18"/>
                      <a:pt x="4" y="24"/>
                    </a:cubicBezTo>
                    <a:lnTo>
                      <a:pt x="24" y="50"/>
                    </a:ln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9" name="淘宝网Chenying0907出品 9"/>
              <p:cNvSpPr>
                <a:spLocks/>
              </p:cNvSpPr>
              <p:nvPr/>
            </p:nvSpPr>
            <p:spPr bwMode="auto">
              <a:xfrm>
                <a:off x="3975" y="1864"/>
                <a:ext cx="107" cy="118"/>
              </a:xfrm>
              <a:custGeom>
                <a:avLst/>
                <a:gdLst>
                  <a:gd name="T0" fmla="*/ 27 w 51"/>
                  <a:gd name="T1" fmla="*/ 7 h 56"/>
                  <a:gd name="T2" fmla="*/ 7 w 51"/>
                  <a:gd name="T3" fmla="*/ 4 h 56"/>
                  <a:gd name="T4" fmla="*/ 4 w 51"/>
                  <a:gd name="T5" fmla="*/ 24 h 56"/>
                  <a:gd name="T6" fmla="*/ 23 w 51"/>
                  <a:gd name="T7" fmla="*/ 50 h 56"/>
                  <a:gd name="T8" fmla="*/ 35 w 51"/>
                  <a:gd name="T9" fmla="*/ 56 h 56"/>
                  <a:gd name="T10" fmla="*/ 43 w 51"/>
                  <a:gd name="T11" fmla="*/ 53 h 56"/>
                  <a:gd name="T12" fmla="*/ 46 w 51"/>
                  <a:gd name="T13" fmla="*/ 34 h 56"/>
                  <a:gd name="T14" fmla="*/ 27 w 51"/>
                  <a:gd name="T15" fmla="*/ 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56">
                    <a:moveTo>
                      <a:pt x="27" y="7"/>
                    </a:moveTo>
                    <a:cubicBezTo>
                      <a:pt x="22" y="1"/>
                      <a:pt x="14" y="0"/>
                      <a:pt x="7" y="4"/>
                    </a:cubicBezTo>
                    <a:cubicBezTo>
                      <a:pt x="1" y="9"/>
                      <a:pt x="0" y="17"/>
                      <a:pt x="4" y="24"/>
                    </a:cubicBezTo>
                    <a:cubicBezTo>
                      <a:pt x="23" y="50"/>
                      <a:pt x="23" y="50"/>
                      <a:pt x="23" y="50"/>
                    </a:cubicBezTo>
                    <a:cubicBezTo>
                      <a:pt x="26" y="54"/>
                      <a:pt x="30" y="56"/>
                      <a:pt x="35" y="56"/>
                    </a:cubicBezTo>
                    <a:cubicBezTo>
                      <a:pt x="38" y="56"/>
                      <a:pt x="41" y="55"/>
                      <a:pt x="43" y="53"/>
                    </a:cubicBezTo>
                    <a:cubicBezTo>
                      <a:pt x="49" y="49"/>
                      <a:pt x="51" y="40"/>
                      <a:pt x="46" y="34"/>
                    </a:cubicBezTo>
                    <a:lnTo>
                      <a:pt x="27" y="7"/>
                    </a:ln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0" name="淘宝网Chenying0907出品 10"/>
              <p:cNvSpPr>
                <a:spLocks/>
              </p:cNvSpPr>
              <p:nvPr/>
            </p:nvSpPr>
            <p:spPr bwMode="auto">
              <a:xfrm>
                <a:off x="3466" y="1521"/>
                <a:ext cx="132" cy="84"/>
              </a:xfrm>
              <a:custGeom>
                <a:avLst/>
                <a:gdLst>
                  <a:gd name="T0" fmla="*/ 51 w 63"/>
                  <a:gd name="T1" fmla="*/ 12 h 40"/>
                  <a:gd name="T2" fmla="*/ 20 w 63"/>
                  <a:gd name="T3" fmla="*/ 2 h 40"/>
                  <a:gd name="T4" fmla="*/ 3 w 63"/>
                  <a:gd name="T5" fmla="*/ 11 h 40"/>
                  <a:gd name="T6" fmla="*/ 12 w 63"/>
                  <a:gd name="T7" fmla="*/ 29 h 40"/>
                  <a:gd name="T8" fmla="*/ 43 w 63"/>
                  <a:gd name="T9" fmla="*/ 39 h 40"/>
                  <a:gd name="T10" fmla="*/ 47 w 63"/>
                  <a:gd name="T11" fmla="*/ 40 h 40"/>
                  <a:gd name="T12" fmla="*/ 60 w 63"/>
                  <a:gd name="T13" fmla="*/ 30 h 40"/>
                  <a:gd name="T14" fmla="*/ 51 w 63"/>
                  <a:gd name="T1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40">
                    <a:moveTo>
                      <a:pt x="51" y="1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3" y="0"/>
                      <a:pt x="5" y="4"/>
                      <a:pt x="3" y="11"/>
                    </a:cubicBezTo>
                    <a:cubicBezTo>
                      <a:pt x="0" y="19"/>
                      <a:pt x="4" y="27"/>
                      <a:pt x="12" y="29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4" y="40"/>
                      <a:pt x="46" y="40"/>
                      <a:pt x="47" y="40"/>
                    </a:cubicBezTo>
                    <a:cubicBezTo>
                      <a:pt x="53" y="40"/>
                      <a:pt x="58" y="36"/>
                      <a:pt x="60" y="30"/>
                    </a:cubicBezTo>
                    <a:cubicBezTo>
                      <a:pt x="63" y="23"/>
                      <a:pt x="59" y="15"/>
                      <a:pt x="51" y="12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1" name="淘宝网Chenying0907出品 11"/>
              <p:cNvSpPr>
                <a:spLocks/>
              </p:cNvSpPr>
              <p:nvPr/>
            </p:nvSpPr>
            <p:spPr bwMode="auto">
              <a:xfrm>
                <a:off x="4080" y="1720"/>
                <a:ext cx="130" cy="84"/>
              </a:xfrm>
              <a:custGeom>
                <a:avLst/>
                <a:gdLst>
                  <a:gd name="T0" fmla="*/ 51 w 62"/>
                  <a:gd name="T1" fmla="*/ 12 h 40"/>
                  <a:gd name="T2" fmla="*/ 20 w 62"/>
                  <a:gd name="T3" fmla="*/ 2 h 40"/>
                  <a:gd name="T4" fmla="*/ 2 w 62"/>
                  <a:gd name="T5" fmla="*/ 11 h 40"/>
                  <a:gd name="T6" fmla="*/ 11 w 62"/>
                  <a:gd name="T7" fmla="*/ 29 h 40"/>
                  <a:gd name="T8" fmla="*/ 42 w 62"/>
                  <a:gd name="T9" fmla="*/ 39 h 40"/>
                  <a:gd name="T10" fmla="*/ 47 w 62"/>
                  <a:gd name="T11" fmla="*/ 40 h 40"/>
                  <a:gd name="T12" fmla="*/ 60 w 62"/>
                  <a:gd name="T13" fmla="*/ 30 h 40"/>
                  <a:gd name="T14" fmla="*/ 51 w 62"/>
                  <a:gd name="T15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40">
                    <a:moveTo>
                      <a:pt x="51" y="1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2" y="0"/>
                      <a:pt x="5" y="4"/>
                      <a:pt x="2" y="11"/>
                    </a:cubicBezTo>
                    <a:cubicBezTo>
                      <a:pt x="0" y="19"/>
                      <a:pt x="4" y="27"/>
                      <a:pt x="11" y="29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44" y="40"/>
                      <a:pt x="45" y="40"/>
                      <a:pt x="47" y="40"/>
                    </a:cubicBezTo>
                    <a:cubicBezTo>
                      <a:pt x="53" y="40"/>
                      <a:pt x="58" y="36"/>
                      <a:pt x="60" y="30"/>
                    </a:cubicBezTo>
                    <a:cubicBezTo>
                      <a:pt x="62" y="23"/>
                      <a:pt x="58" y="15"/>
                      <a:pt x="51" y="12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2" name="淘宝网Chenying0907出品 12"/>
              <p:cNvSpPr>
                <a:spLocks/>
              </p:cNvSpPr>
              <p:nvPr/>
            </p:nvSpPr>
            <p:spPr bwMode="auto">
              <a:xfrm>
                <a:off x="3466" y="1720"/>
                <a:ext cx="132" cy="84"/>
              </a:xfrm>
              <a:custGeom>
                <a:avLst/>
                <a:gdLst>
                  <a:gd name="T0" fmla="*/ 43 w 63"/>
                  <a:gd name="T1" fmla="*/ 2 h 40"/>
                  <a:gd name="T2" fmla="*/ 12 w 63"/>
                  <a:gd name="T3" fmla="*/ 12 h 40"/>
                  <a:gd name="T4" fmla="*/ 3 w 63"/>
                  <a:gd name="T5" fmla="*/ 30 h 40"/>
                  <a:gd name="T6" fmla="*/ 16 w 63"/>
                  <a:gd name="T7" fmla="*/ 40 h 40"/>
                  <a:gd name="T8" fmla="*/ 20 w 63"/>
                  <a:gd name="T9" fmla="*/ 39 h 40"/>
                  <a:gd name="T10" fmla="*/ 51 w 63"/>
                  <a:gd name="T11" fmla="*/ 29 h 40"/>
                  <a:gd name="T12" fmla="*/ 60 w 63"/>
                  <a:gd name="T13" fmla="*/ 11 h 40"/>
                  <a:gd name="T14" fmla="*/ 43 w 63"/>
                  <a:gd name="T15" fmla="*/ 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40">
                    <a:moveTo>
                      <a:pt x="43" y="2"/>
                    </a:moveTo>
                    <a:cubicBezTo>
                      <a:pt x="12" y="12"/>
                      <a:pt x="12" y="12"/>
                      <a:pt x="12" y="12"/>
                    </a:cubicBezTo>
                    <a:cubicBezTo>
                      <a:pt x="4" y="15"/>
                      <a:pt x="0" y="23"/>
                      <a:pt x="3" y="30"/>
                    </a:cubicBezTo>
                    <a:cubicBezTo>
                      <a:pt x="4" y="36"/>
                      <a:pt x="10" y="40"/>
                      <a:pt x="16" y="40"/>
                    </a:cubicBezTo>
                    <a:cubicBezTo>
                      <a:pt x="17" y="40"/>
                      <a:pt x="19" y="40"/>
                      <a:pt x="20" y="3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9" y="27"/>
                      <a:pt x="63" y="19"/>
                      <a:pt x="60" y="11"/>
                    </a:cubicBezTo>
                    <a:cubicBezTo>
                      <a:pt x="58" y="4"/>
                      <a:pt x="50" y="0"/>
                      <a:pt x="43" y="2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3" name="淘宝网Chenying0907出品 13"/>
              <p:cNvSpPr>
                <a:spLocks/>
              </p:cNvSpPr>
              <p:nvPr/>
            </p:nvSpPr>
            <p:spPr bwMode="auto">
              <a:xfrm>
                <a:off x="4080" y="1521"/>
                <a:ext cx="130" cy="84"/>
              </a:xfrm>
              <a:custGeom>
                <a:avLst/>
                <a:gdLst>
                  <a:gd name="T0" fmla="*/ 15 w 62"/>
                  <a:gd name="T1" fmla="*/ 40 h 40"/>
                  <a:gd name="T2" fmla="*/ 20 w 62"/>
                  <a:gd name="T3" fmla="*/ 39 h 40"/>
                  <a:gd name="T4" fmla="*/ 51 w 62"/>
                  <a:gd name="T5" fmla="*/ 29 h 40"/>
                  <a:gd name="T6" fmla="*/ 60 w 62"/>
                  <a:gd name="T7" fmla="*/ 11 h 40"/>
                  <a:gd name="T8" fmla="*/ 42 w 62"/>
                  <a:gd name="T9" fmla="*/ 2 h 40"/>
                  <a:gd name="T10" fmla="*/ 11 w 62"/>
                  <a:gd name="T11" fmla="*/ 12 h 40"/>
                  <a:gd name="T12" fmla="*/ 2 w 62"/>
                  <a:gd name="T13" fmla="*/ 30 h 40"/>
                  <a:gd name="T14" fmla="*/ 15 w 62"/>
                  <a:gd name="T15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40">
                    <a:moveTo>
                      <a:pt x="15" y="40"/>
                    </a:moveTo>
                    <a:cubicBezTo>
                      <a:pt x="17" y="40"/>
                      <a:pt x="18" y="40"/>
                      <a:pt x="20" y="3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8" y="27"/>
                      <a:pt x="62" y="19"/>
                      <a:pt x="60" y="11"/>
                    </a:cubicBezTo>
                    <a:cubicBezTo>
                      <a:pt x="58" y="4"/>
                      <a:pt x="50" y="0"/>
                      <a:pt x="42" y="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4" y="15"/>
                      <a:pt x="0" y="23"/>
                      <a:pt x="2" y="30"/>
                    </a:cubicBezTo>
                    <a:cubicBezTo>
                      <a:pt x="4" y="36"/>
                      <a:pt x="10" y="40"/>
                      <a:pt x="15" y="40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4" name="淘宝网Chenying0907出品 14"/>
              <p:cNvSpPr>
                <a:spLocks/>
              </p:cNvSpPr>
              <p:nvPr/>
            </p:nvSpPr>
            <p:spPr bwMode="auto">
              <a:xfrm>
                <a:off x="3596" y="1864"/>
                <a:ext cx="107" cy="118"/>
              </a:xfrm>
              <a:custGeom>
                <a:avLst/>
                <a:gdLst>
                  <a:gd name="T0" fmla="*/ 24 w 51"/>
                  <a:gd name="T1" fmla="*/ 7 h 56"/>
                  <a:gd name="T2" fmla="*/ 4 w 51"/>
                  <a:gd name="T3" fmla="*/ 34 h 56"/>
                  <a:gd name="T4" fmla="*/ 7 w 51"/>
                  <a:gd name="T5" fmla="*/ 53 h 56"/>
                  <a:gd name="T6" fmla="*/ 16 w 51"/>
                  <a:gd name="T7" fmla="*/ 56 h 56"/>
                  <a:gd name="T8" fmla="*/ 27 w 51"/>
                  <a:gd name="T9" fmla="*/ 50 h 56"/>
                  <a:gd name="T10" fmla="*/ 46 w 51"/>
                  <a:gd name="T11" fmla="*/ 24 h 56"/>
                  <a:gd name="T12" fmla="*/ 43 w 51"/>
                  <a:gd name="T13" fmla="*/ 4 h 56"/>
                  <a:gd name="T14" fmla="*/ 24 w 51"/>
                  <a:gd name="T15" fmla="*/ 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56">
                    <a:moveTo>
                      <a:pt x="24" y="7"/>
                    </a:moveTo>
                    <a:cubicBezTo>
                      <a:pt x="4" y="34"/>
                      <a:pt x="4" y="34"/>
                      <a:pt x="4" y="34"/>
                    </a:cubicBezTo>
                    <a:cubicBezTo>
                      <a:pt x="0" y="40"/>
                      <a:pt x="1" y="49"/>
                      <a:pt x="7" y="53"/>
                    </a:cubicBezTo>
                    <a:cubicBezTo>
                      <a:pt x="10" y="55"/>
                      <a:pt x="13" y="56"/>
                      <a:pt x="16" y="56"/>
                    </a:cubicBezTo>
                    <a:cubicBezTo>
                      <a:pt x="20" y="56"/>
                      <a:pt x="24" y="54"/>
                      <a:pt x="27" y="50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51" y="17"/>
                      <a:pt x="49" y="9"/>
                      <a:pt x="43" y="4"/>
                    </a:cubicBezTo>
                    <a:cubicBezTo>
                      <a:pt x="37" y="0"/>
                      <a:pt x="28" y="1"/>
                      <a:pt x="24" y="7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5" name="淘宝网Chenying0907出品 15"/>
              <p:cNvSpPr>
                <a:spLocks/>
              </p:cNvSpPr>
              <p:nvPr/>
            </p:nvSpPr>
            <p:spPr bwMode="auto">
              <a:xfrm>
                <a:off x="3975" y="1343"/>
                <a:ext cx="107" cy="117"/>
              </a:xfrm>
              <a:custGeom>
                <a:avLst/>
                <a:gdLst>
                  <a:gd name="T0" fmla="*/ 23 w 51"/>
                  <a:gd name="T1" fmla="*/ 7 h 56"/>
                  <a:gd name="T2" fmla="*/ 4 w 51"/>
                  <a:gd name="T3" fmla="*/ 34 h 56"/>
                  <a:gd name="T4" fmla="*/ 7 w 51"/>
                  <a:gd name="T5" fmla="*/ 53 h 56"/>
                  <a:gd name="T6" fmla="*/ 16 w 51"/>
                  <a:gd name="T7" fmla="*/ 56 h 56"/>
                  <a:gd name="T8" fmla="*/ 27 w 51"/>
                  <a:gd name="T9" fmla="*/ 50 h 56"/>
                  <a:gd name="T10" fmla="*/ 46 w 51"/>
                  <a:gd name="T11" fmla="*/ 24 h 56"/>
                  <a:gd name="T12" fmla="*/ 43 w 51"/>
                  <a:gd name="T13" fmla="*/ 4 h 56"/>
                  <a:gd name="T14" fmla="*/ 23 w 51"/>
                  <a:gd name="T15" fmla="*/ 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56">
                    <a:moveTo>
                      <a:pt x="23" y="7"/>
                    </a:moveTo>
                    <a:cubicBezTo>
                      <a:pt x="4" y="34"/>
                      <a:pt x="4" y="34"/>
                      <a:pt x="4" y="34"/>
                    </a:cubicBezTo>
                    <a:cubicBezTo>
                      <a:pt x="0" y="40"/>
                      <a:pt x="1" y="49"/>
                      <a:pt x="7" y="53"/>
                    </a:cubicBezTo>
                    <a:cubicBezTo>
                      <a:pt x="10" y="55"/>
                      <a:pt x="13" y="56"/>
                      <a:pt x="16" y="56"/>
                    </a:cubicBezTo>
                    <a:cubicBezTo>
                      <a:pt x="20" y="56"/>
                      <a:pt x="24" y="54"/>
                      <a:pt x="27" y="50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51" y="18"/>
                      <a:pt x="49" y="9"/>
                      <a:pt x="43" y="4"/>
                    </a:cubicBezTo>
                    <a:cubicBezTo>
                      <a:pt x="37" y="0"/>
                      <a:pt x="28" y="1"/>
                      <a:pt x="23" y="7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 useBgFill="1">
            <p:nvSpPr>
              <p:cNvPr id="16" name="淘宝网Chenying0907出品 16"/>
              <p:cNvSpPr>
                <a:spLocks/>
              </p:cNvSpPr>
              <p:nvPr/>
            </p:nvSpPr>
            <p:spPr bwMode="auto">
              <a:xfrm>
                <a:off x="3625" y="1452"/>
                <a:ext cx="426" cy="515"/>
              </a:xfrm>
              <a:custGeom>
                <a:avLst/>
                <a:gdLst>
                  <a:gd name="T0" fmla="*/ 203 w 203"/>
                  <a:gd name="T1" fmla="*/ 102 h 246"/>
                  <a:gd name="T2" fmla="*/ 102 w 203"/>
                  <a:gd name="T3" fmla="*/ 0 h 246"/>
                  <a:gd name="T4" fmla="*/ 0 w 203"/>
                  <a:gd name="T5" fmla="*/ 102 h 246"/>
                  <a:gd name="T6" fmla="*/ 22 w 203"/>
                  <a:gd name="T7" fmla="*/ 164 h 246"/>
                  <a:gd name="T8" fmla="*/ 55 w 203"/>
                  <a:gd name="T9" fmla="*/ 213 h 246"/>
                  <a:gd name="T10" fmla="*/ 55 w 203"/>
                  <a:gd name="T11" fmla="*/ 246 h 246"/>
                  <a:gd name="T12" fmla="*/ 148 w 203"/>
                  <a:gd name="T13" fmla="*/ 246 h 246"/>
                  <a:gd name="T14" fmla="*/ 148 w 203"/>
                  <a:gd name="T15" fmla="*/ 213 h 246"/>
                  <a:gd name="T16" fmla="*/ 181 w 203"/>
                  <a:gd name="T17" fmla="*/ 164 h 246"/>
                  <a:gd name="T18" fmla="*/ 203 w 203"/>
                  <a:gd name="T19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46">
                    <a:moveTo>
                      <a:pt x="203" y="102"/>
                    </a:moveTo>
                    <a:cubicBezTo>
                      <a:pt x="203" y="46"/>
                      <a:pt x="158" y="0"/>
                      <a:pt x="102" y="0"/>
                    </a:cubicBezTo>
                    <a:cubicBezTo>
                      <a:pt x="46" y="0"/>
                      <a:pt x="0" y="46"/>
                      <a:pt x="0" y="102"/>
                    </a:cubicBezTo>
                    <a:cubicBezTo>
                      <a:pt x="0" y="125"/>
                      <a:pt x="8" y="147"/>
                      <a:pt x="22" y="164"/>
                    </a:cubicBezTo>
                    <a:cubicBezTo>
                      <a:pt x="34" y="179"/>
                      <a:pt x="45" y="196"/>
                      <a:pt x="55" y="213"/>
                    </a:cubicBezTo>
                    <a:cubicBezTo>
                      <a:pt x="55" y="246"/>
                      <a:pt x="55" y="246"/>
                      <a:pt x="55" y="246"/>
                    </a:cubicBezTo>
                    <a:cubicBezTo>
                      <a:pt x="148" y="246"/>
                      <a:pt x="148" y="246"/>
                      <a:pt x="148" y="246"/>
                    </a:cubicBezTo>
                    <a:cubicBezTo>
                      <a:pt x="148" y="213"/>
                      <a:pt x="148" y="213"/>
                      <a:pt x="148" y="213"/>
                    </a:cubicBezTo>
                    <a:cubicBezTo>
                      <a:pt x="158" y="197"/>
                      <a:pt x="170" y="179"/>
                      <a:pt x="181" y="164"/>
                    </a:cubicBezTo>
                    <a:cubicBezTo>
                      <a:pt x="195" y="147"/>
                      <a:pt x="203" y="125"/>
                      <a:pt x="203" y="102"/>
                    </a:cubicBezTo>
                    <a:close/>
                  </a:path>
                </a:pathLst>
              </a:custGeom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9" name="淘宝网Chenying0907出品 18"/>
          <p:cNvGrpSpPr/>
          <p:nvPr/>
        </p:nvGrpSpPr>
        <p:grpSpPr>
          <a:xfrm>
            <a:off x="1958426" y="1576698"/>
            <a:ext cx="1706769" cy="1710639"/>
            <a:chOff x="2060559" y="1947380"/>
            <a:chExt cx="1706769" cy="1710639"/>
          </a:xfrm>
        </p:grpSpPr>
        <p:grpSp>
          <p:nvGrpSpPr>
            <p:cNvPr id="20" name="淘宝网Chenying0907出品 19"/>
            <p:cNvGrpSpPr/>
            <p:nvPr/>
          </p:nvGrpSpPr>
          <p:grpSpPr>
            <a:xfrm>
              <a:off x="2060559" y="1947380"/>
              <a:ext cx="1706769" cy="1710639"/>
              <a:chOff x="4591050" y="1440946"/>
              <a:chExt cx="3244849" cy="3252207"/>
            </a:xfrm>
            <a:noFill/>
          </p:grpSpPr>
          <p:sp>
            <p:nvSpPr>
              <p:cNvPr id="22" name="淘宝网Chenying0907出品 6"/>
              <p:cNvSpPr>
                <a:spLocks/>
              </p:cNvSpPr>
              <p:nvPr/>
            </p:nvSpPr>
            <p:spPr bwMode="auto">
              <a:xfrm rot="1335838">
                <a:off x="4591050" y="1440946"/>
                <a:ext cx="3244849" cy="3252207"/>
              </a:xfrm>
              <a:custGeom>
                <a:avLst/>
                <a:gdLst>
                  <a:gd name="T0" fmla="*/ 250 w 744"/>
                  <a:gd name="T1" fmla="*/ 0 h 745"/>
                  <a:gd name="T2" fmla="*/ 220 w 744"/>
                  <a:gd name="T3" fmla="*/ 6 h 745"/>
                  <a:gd name="T4" fmla="*/ 125 w 744"/>
                  <a:gd name="T5" fmla="*/ 126 h 745"/>
                  <a:gd name="T6" fmla="*/ 5 w 744"/>
                  <a:gd name="T7" fmla="*/ 221 h 745"/>
                  <a:gd name="T8" fmla="*/ 0 w 744"/>
                  <a:gd name="T9" fmla="*/ 249 h 745"/>
                  <a:gd name="T10" fmla="*/ 23 w 744"/>
                  <a:gd name="T11" fmla="*/ 372 h 745"/>
                  <a:gd name="T12" fmla="*/ 23 w 744"/>
                  <a:gd name="T13" fmla="*/ 372 h 745"/>
                  <a:gd name="T14" fmla="*/ 23 w 744"/>
                  <a:gd name="T15" fmla="*/ 372 h 745"/>
                  <a:gd name="T16" fmla="*/ 0 w 744"/>
                  <a:gd name="T17" fmla="*/ 494 h 745"/>
                  <a:gd name="T18" fmla="*/ 5 w 744"/>
                  <a:gd name="T19" fmla="*/ 524 h 745"/>
                  <a:gd name="T20" fmla="*/ 125 w 744"/>
                  <a:gd name="T21" fmla="*/ 619 h 745"/>
                  <a:gd name="T22" fmla="*/ 220 w 744"/>
                  <a:gd name="T23" fmla="*/ 739 h 745"/>
                  <a:gd name="T24" fmla="*/ 249 w 744"/>
                  <a:gd name="T25" fmla="*/ 744 h 745"/>
                  <a:gd name="T26" fmla="*/ 310 w 744"/>
                  <a:gd name="T27" fmla="*/ 733 h 745"/>
                  <a:gd name="T28" fmla="*/ 372 w 744"/>
                  <a:gd name="T29" fmla="*/ 721 h 745"/>
                  <a:gd name="T30" fmla="*/ 372 w 744"/>
                  <a:gd name="T31" fmla="*/ 721 h 745"/>
                  <a:gd name="T32" fmla="*/ 494 w 744"/>
                  <a:gd name="T33" fmla="*/ 745 h 745"/>
                  <a:gd name="T34" fmla="*/ 524 w 744"/>
                  <a:gd name="T35" fmla="*/ 739 h 745"/>
                  <a:gd name="T36" fmla="*/ 619 w 744"/>
                  <a:gd name="T37" fmla="*/ 619 h 745"/>
                  <a:gd name="T38" fmla="*/ 739 w 744"/>
                  <a:gd name="T39" fmla="*/ 524 h 745"/>
                  <a:gd name="T40" fmla="*/ 744 w 744"/>
                  <a:gd name="T41" fmla="*/ 496 h 745"/>
                  <a:gd name="T42" fmla="*/ 721 w 744"/>
                  <a:gd name="T43" fmla="*/ 372 h 745"/>
                  <a:gd name="T44" fmla="*/ 721 w 744"/>
                  <a:gd name="T45" fmla="*/ 372 h 745"/>
                  <a:gd name="T46" fmla="*/ 721 w 744"/>
                  <a:gd name="T47" fmla="*/ 372 h 745"/>
                  <a:gd name="T48" fmla="*/ 744 w 744"/>
                  <a:gd name="T49" fmla="*/ 251 h 745"/>
                  <a:gd name="T50" fmla="*/ 739 w 744"/>
                  <a:gd name="T51" fmla="*/ 221 h 745"/>
                  <a:gd name="T52" fmla="*/ 619 w 744"/>
                  <a:gd name="T53" fmla="*/ 126 h 745"/>
                  <a:gd name="T54" fmla="*/ 524 w 744"/>
                  <a:gd name="T55" fmla="*/ 6 h 745"/>
                  <a:gd name="T56" fmla="*/ 495 w 744"/>
                  <a:gd name="T57" fmla="*/ 0 h 745"/>
                  <a:gd name="T58" fmla="*/ 433 w 744"/>
                  <a:gd name="T59" fmla="*/ 12 h 745"/>
                  <a:gd name="T60" fmla="*/ 372 w 744"/>
                  <a:gd name="T61" fmla="*/ 24 h 745"/>
                  <a:gd name="T62" fmla="*/ 372 w 744"/>
                  <a:gd name="T63" fmla="*/ 24 h 745"/>
                  <a:gd name="T64" fmla="*/ 250 w 744"/>
                  <a:gd name="T65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4" h="745">
                    <a:moveTo>
                      <a:pt x="250" y="0"/>
                    </a:moveTo>
                    <a:cubicBezTo>
                      <a:pt x="240" y="0"/>
                      <a:pt x="230" y="2"/>
                      <a:pt x="220" y="6"/>
                    </a:cubicBezTo>
                    <a:cubicBezTo>
                      <a:pt x="173" y="25"/>
                      <a:pt x="159" y="92"/>
                      <a:pt x="125" y="126"/>
                    </a:cubicBezTo>
                    <a:cubicBezTo>
                      <a:pt x="90" y="161"/>
                      <a:pt x="24" y="176"/>
                      <a:pt x="5" y="221"/>
                    </a:cubicBezTo>
                    <a:cubicBezTo>
                      <a:pt x="1" y="230"/>
                      <a:pt x="0" y="239"/>
                      <a:pt x="0" y="249"/>
                    </a:cubicBezTo>
                    <a:cubicBezTo>
                      <a:pt x="0" y="289"/>
                      <a:pt x="23" y="333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410"/>
                      <a:pt x="0" y="454"/>
                      <a:pt x="0" y="494"/>
                    </a:cubicBezTo>
                    <a:cubicBezTo>
                      <a:pt x="0" y="505"/>
                      <a:pt x="1" y="515"/>
                      <a:pt x="5" y="524"/>
                    </a:cubicBezTo>
                    <a:cubicBezTo>
                      <a:pt x="25" y="571"/>
                      <a:pt x="91" y="586"/>
                      <a:pt x="125" y="619"/>
                    </a:cubicBezTo>
                    <a:cubicBezTo>
                      <a:pt x="160" y="654"/>
                      <a:pt x="175" y="721"/>
                      <a:pt x="220" y="739"/>
                    </a:cubicBezTo>
                    <a:cubicBezTo>
                      <a:pt x="229" y="743"/>
                      <a:pt x="239" y="744"/>
                      <a:pt x="249" y="744"/>
                    </a:cubicBezTo>
                    <a:cubicBezTo>
                      <a:pt x="268" y="744"/>
                      <a:pt x="289" y="739"/>
                      <a:pt x="310" y="733"/>
                    </a:cubicBezTo>
                    <a:cubicBezTo>
                      <a:pt x="331" y="727"/>
                      <a:pt x="352" y="721"/>
                      <a:pt x="372" y="721"/>
                    </a:cubicBezTo>
                    <a:cubicBezTo>
                      <a:pt x="372" y="721"/>
                      <a:pt x="372" y="721"/>
                      <a:pt x="372" y="721"/>
                    </a:cubicBezTo>
                    <a:cubicBezTo>
                      <a:pt x="410" y="721"/>
                      <a:pt x="454" y="745"/>
                      <a:pt x="494" y="745"/>
                    </a:cubicBezTo>
                    <a:cubicBezTo>
                      <a:pt x="504" y="745"/>
                      <a:pt x="514" y="743"/>
                      <a:pt x="524" y="739"/>
                    </a:cubicBezTo>
                    <a:cubicBezTo>
                      <a:pt x="571" y="720"/>
                      <a:pt x="585" y="653"/>
                      <a:pt x="619" y="619"/>
                    </a:cubicBezTo>
                    <a:cubicBezTo>
                      <a:pt x="653" y="584"/>
                      <a:pt x="720" y="569"/>
                      <a:pt x="739" y="524"/>
                    </a:cubicBezTo>
                    <a:cubicBezTo>
                      <a:pt x="742" y="515"/>
                      <a:pt x="744" y="506"/>
                      <a:pt x="744" y="496"/>
                    </a:cubicBezTo>
                    <a:cubicBezTo>
                      <a:pt x="744" y="456"/>
                      <a:pt x="721" y="41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35"/>
                      <a:pt x="744" y="291"/>
                      <a:pt x="744" y="251"/>
                    </a:cubicBezTo>
                    <a:cubicBezTo>
                      <a:pt x="744" y="240"/>
                      <a:pt x="743" y="230"/>
                      <a:pt x="739" y="221"/>
                    </a:cubicBezTo>
                    <a:cubicBezTo>
                      <a:pt x="719" y="174"/>
                      <a:pt x="652" y="159"/>
                      <a:pt x="619" y="126"/>
                    </a:cubicBezTo>
                    <a:cubicBezTo>
                      <a:pt x="584" y="91"/>
                      <a:pt x="569" y="24"/>
                      <a:pt x="524" y="6"/>
                    </a:cubicBezTo>
                    <a:cubicBezTo>
                      <a:pt x="515" y="2"/>
                      <a:pt x="505" y="0"/>
                      <a:pt x="495" y="0"/>
                    </a:cubicBezTo>
                    <a:cubicBezTo>
                      <a:pt x="475" y="0"/>
                      <a:pt x="454" y="6"/>
                      <a:pt x="433" y="12"/>
                    </a:cubicBezTo>
                    <a:cubicBezTo>
                      <a:pt x="413" y="18"/>
                      <a:pt x="392" y="24"/>
                      <a:pt x="372" y="24"/>
                    </a:cubicBezTo>
                    <a:cubicBezTo>
                      <a:pt x="372" y="24"/>
                      <a:pt x="372" y="24"/>
                      <a:pt x="372" y="24"/>
                    </a:cubicBezTo>
                    <a:cubicBezTo>
                      <a:pt x="334" y="24"/>
                      <a:pt x="290" y="0"/>
                      <a:pt x="250" y="0"/>
                    </a:cubicBezTo>
                  </a:path>
                </a:pathLst>
              </a:custGeom>
              <a:grpFill/>
              <a:ln w="6350">
                <a:solidFill>
                  <a:schemeClr val="bg1"/>
                </a:solidFill>
                <a:prstDash val="lgDash"/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淘宝网Chenying0907出品 5"/>
              <p:cNvSpPr>
                <a:spLocks/>
              </p:cNvSpPr>
              <p:nvPr/>
            </p:nvSpPr>
            <p:spPr bwMode="auto">
              <a:xfrm>
                <a:off x="4760911" y="1611311"/>
                <a:ext cx="2905125" cy="2911475"/>
              </a:xfrm>
              <a:custGeom>
                <a:avLst/>
                <a:gdLst>
                  <a:gd name="T0" fmla="*/ 753 w 772"/>
                  <a:gd name="T1" fmla="*/ 235 h 773"/>
                  <a:gd name="T2" fmla="*/ 735 w 772"/>
                  <a:gd name="T3" fmla="*/ 386 h 773"/>
                  <a:gd name="T4" fmla="*/ 753 w 772"/>
                  <a:gd name="T5" fmla="*/ 538 h 773"/>
                  <a:gd name="T6" fmla="*/ 633 w 772"/>
                  <a:gd name="T7" fmla="*/ 633 h 773"/>
                  <a:gd name="T8" fmla="*/ 538 w 772"/>
                  <a:gd name="T9" fmla="*/ 753 h 773"/>
                  <a:gd name="T10" fmla="*/ 386 w 772"/>
                  <a:gd name="T11" fmla="*/ 735 h 773"/>
                  <a:gd name="T12" fmla="*/ 324 w 772"/>
                  <a:gd name="T13" fmla="*/ 747 h 773"/>
                  <a:gd name="T14" fmla="*/ 234 w 772"/>
                  <a:gd name="T15" fmla="*/ 753 h 773"/>
                  <a:gd name="T16" fmla="*/ 139 w 772"/>
                  <a:gd name="T17" fmla="*/ 633 h 773"/>
                  <a:gd name="T18" fmla="*/ 19 w 772"/>
                  <a:gd name="T19" fmla="*/ 538 h 773"/>
                  <a:gd name="T20" fmla="*/ 37 w 772"/>
                  <a:gd name="T21" fmla="*/ 386 h 773"/>
                  <a:gd name="T22" fmla="*/ 19 w 772"/>
                  <a:gd name="T23" fmla="*/ 235 h 773"/>
                  <a:gd name="T24" fmla="*/ 139 w 772"/>
                  <a:gd name="T25" fmla="*/ 140 h 773"/>
                  <a:gd name="T26" fmla="*/ 234 w 772"/>
                  <a:gd name="T27" fmla="*/ 20 h 773"/>
                  <a:gd name="T28" fmla="*/ 386 w 772"/>
                  <a:gd name="T29" fmla="*/ 38 h 773"/>
                  <a:gd name="T30" fmla="*/ 447 w 772"/>
                  <a:gd name="T31" fmla="*/ 26 h 773"/>
                  <a:gd name="T32" fmla="*/ 538 w 772"/>
                  <a:gd name="T33" fmla="*/ 20 h 773"/>
                  <a:gd name="T34" fmla="*/ 633 w 772"/>
                  <a:gd name="T35" fmla="*/ 140 h 773"/>
                  <a:gd name="T36" fmla="*/ 753 w 772"/>
                  <a:gd name="T37" fmla="*/ 235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2" h="773">
                    <a:moveTo>
                      <a:pt x="753" y="235"/>
                    </a:moveTo>
                    <a:cubicBezTo>
                      <a:pt x="772" y="281"/>
                      <a:pt x="735" y="339"/>
                      <a:pt x="735" y="386"/>
                    </a:cubicBezTo>
                    <a:cubicBezTo>
                      <a:pt x="735" y="436"/>
                      <a:pt x="771" y="493"/>
                      <a:pt x="753" y="538"/>
                    </a:cubicBezTo>
                    <a:cubicBezTo>
                      <a:pt x="734" y="583"/>
                      <a:pt x="667" y="598"/>
                      <a:pt x="633" y="633"/>
                    </a:cubicBezTo>
                    <a:cubicBezTo>
                      <a:pt x="599" y="667"/>
                      <a:pt x="585" y="734"/>
                      <a:pt x="538" y="753"/>
                    </a:cubicBezTo>
                    <a:cubicBezTo>
                      <a:pt x="491" y="773"/>
                      <a:pt x="434" y="735"/>
                      <a:pt x="386" y="735"/>
                    </a:cubicBezTo>
                    <a:cubicBezTo>
                      <a:pt x="366" y="735"/>
                      <a:pt x="345" y="741"/>
                      <a:pt x="324" y="747"/>
                    </a:cubicBezTo>
                    <a:cubicBezTo>
                      <a:pt x="293" y="756"/>
                      <a:pt x="261" y="764"/>
                      <a:pt x="234" y="753"/>
                    </a:cubicBezTo>
                    <a:cubicBezTo>
                      <a:pt x="189" y="735"/>
                      <a:pt x="174" y="668"/>
                      <a:pt x="139" y="633"/>
                    </a:cubicBezTo>
                    <a:cubicBezTo>
                      <a:pt x="105" y="600"/>
                      <a:pt x="39" y="585"/>
                      <a:pt x="19" y="538"/>
                    </a:cubicBezTo>
                    <a:cubicBezTo>
                      <a:pt x="0" y="492"/>
                      <a:pt x="37" y="434"/>
                      <a:pt x="37" y="386"/>
                    </a:cubicBezTo>
                    <a:cubicBezTo>
                      <a:pt x="37" y="337"/>
                      <a:pt x="1" y="279"/>
                      <a:pt x="19" y="235"/>
                    </a:cubicBezTo>
                    <a:cubicBezTo>
                      <a:pt x="38" y="190"/>
                      <a:pt x="104" y="175"/>
                      <a:pt x="139" y="140"/>
                    </a:cubicBezTo>
                    <a:cubicBezTo>
                      <a:pt x="173" y="106"/>
                      <a:pt x="187" y="39"/>
                      <a:pt x="234" y="20"/>
                    </a:cubicBezTo>
                    <a:cubicBezTo>
                      <a:pt x="281" y="0"/>
                      <a:pt x="338" y="38"/>
                      <a:pt x="386" y="38"/>
                    </a:cubicBezTo>
                    <a:cubicBezTo>
                      <a:pt x="406" y="38"/>
                      <a:pt x="427" y="32"/>
                      <a:pt x="447" y="26"/>
                    </a:cubicBezTo>
                    <a:cubicBezTo>
                      <a:pt x="479" y="17"/>
                      <a:pt x="511" y="9"/>
                      <a:pt x="538" y="20"/>
                    </a:cubicBezTo>
                    <a:cubicBezTo>
                      <a:pt x="583" y="38"/>
                      <a:pt x="598" y="105"/>
                      <a:pt x="633" y="140"/>
                    </a:cubicBezTo>
                    <a:cubicBezTo>
                      <a:pt x="666" y="173"/>
                      <a:pt x="733" y="188"/>
                      <a:pt x="753" y="235"/>
                    </a:cubicBezTo>
                  </a:path>
                </a:pathLst>
              </a:custGeom>
              <a:grpFill/>
              <a:ln w="6350">
                <a:solidFill>
                  <a:schemeClr val="bg1"/>
                </a:solidFill>
                <a:prstDash val="lgDash"/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淘宝网Chenying0907出品 20"/>
            <p:cNvSpPr txBox="1"/>
            <p:nvPr/>
          </p:nvSpPr>
          <p:spPr>
            <a:xfrm>
              <a:off x="2252744" y="2571866"/>
              <a:ext cx="132239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</a:rPr>
                <a:t>Point 01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淘宝网Chenying0907出品 23"/>
          <p:cNvGrpSpPr/>
          <p:nvPr/>
        </p:nvGrpSpPr>
        <p:grpSpPr>
          <a:xfrm>
            <a:off x="8519033" y="2278596"/>
            <a:ext cx="1435497" cy="1438752"/>
            <a:chOff x="8750919" y="2036991"/>
            <a:chExt cx="1435497" cy="1438752"/>
          </a:xfrm>
        </p:grpSpPr>
        <p:grpSp>
          <p:nvGrpSpPr>
            <p:cNvPr id="25" name="淘宝网Chenying0907出品 24"/>
            <p:cNvGrpSpPr/>
            <p:nvPr/>
          </p:nvGrpSpPr>
          <p:grpSpPr>
            <a:xfrm>
              <a:off x="8750919" y="2036991"/>
              <a:ext cx="1435497" cy="1438752"/>
              <a:chOff x="4591050" y="1440946"/>
              <a:chExt cx="3244849" cy="3252207"/>
            </a:xfrm>
            <a:noFill/>
          </p:grpSpPr>
          <p:sp>
            <p:nvSpPr>
              <p:cNvPr id="27" name="淘宝网Chenying0907出品 6"/>
              <p:cNvSpPr>
                <a:spLocks/>
              </p:cNvSpPr>
              <p:nvPr/>
            </p:nvSpPr>
            <p:spPr bwMode="auto">
              <a:xfrm rot="1335838">
                <a:off x="4591050" y="1440946"/>
                <a:ext cx="3244849" cy="3252207"/>
              </a:xfrm>
              <a:custGeom>
                <a:avLst/>
                <a:gdLst>
                  <a:gd name="T0" fmla="*/ 250 w 744"/>
                  <a:gd name="T1" fmla="*/ 0 h 745"/>
                  <a:gd name="T2" fmla="*/ 220 w 744"/>
                  <a:gd name="T3" fmla="*/ 6 h 745"/>
                  <a:gd name="T4" fmla="*/ 125 w 744"/>
                  <a:gd name="T5" fmla="*/ 126 h 745"/>
                  <a:gd name="T6" fmla="*/ 5 w 744"/>
                  <a:gd name="T7" fmla="*/ 221 h 745"/>
                  <a:gd name="T8" fmla="*/ 0 w 744"/>
                  <a:gd name="T9" fmla="*/ 249 h 745"/>
                  <a:gd name="T10" fmla="*/ 23 w 744"/>
                  <a:gd name="T11" fmla="*/ 372 h 745"/>
                  <a:gd name="T12" fmla="*/ 23 w 744"/>
                  <a:gd name="T13" fmla="*/ 372 h 745"/>
                  <a:gd name="T14" fmla="*/ 23 w 744"/>
                  <a:gd name="T15" fmla="*/ 372 h 745"/>
                  <a:gd name="T16" fmla="*/ 0 w 744"/>
                  <a:gd name="T17" fmla="*/ 494 h 745"/>
                  <a:gd name="T18" fmla="*/ 5 w 744"/>
                  <a:gd name="T19" fmla="*/ 524 h 745"/>
                  <a:gd name="T20" fmla="*/ 125 w 744"/>
                  <a:gd name="T21" fmla="*/ 619 h 745"/>
                  <a:gd name="T22" fmla="*/ 220 w 744"/>
                  <a:gd name="T23" fmla="*/ 739 h 745"/>
                  <a:gd name="T24" fmla="*/ 249 w 744"/>
                  <a:gd name="T25" fmla="*/ 744 h 745"/>
                  <a:gd name="T26" fmla="*/ 310 w 744"/>
                  <a:gd name="T27" fmla="*/ 733 h 745"/>
                  <a:gd name="T28" fmla="*/ 372 w 744"/>
                  <a:gd name="T29" fmla="*/ 721 h 745"/>
                  <a:gd name="T30" fmla="*/ 372 w 744"/>
                  <a:gd name="T31" fmla="*/ 721 h 745"/>
                  <a:gd name="T32" fmla="*/ 494 w 744"/>
                  <a:gd name="T33" fmla="*/ 745 h 745"/>
                  <a:gd name="T34" fmla="*/ 524 w 744"/>
                  <a:gd name="T35" fmla="*/ 739 h 745"/>
                  <a:gd name="T36" fmla="*/ 619 w 744"/>
                  <a:gd name="T37" fmla="*/ 619 h 745"/>
                  <a:gd name="T38" fmla="*/ 739 w 744"/>
                  <a:gd name="T39" fmla="*/ 524 h 745"/>
                  <a:gd name="T40" fmla="*/ 744 w 744"/>
                  <a:gd name="T41" fmla="*/ 496 h 745"/>
                  <a:gd name="T42" fmla="*/ 721 w 744"/>
                  <a:gd name="T43" fmla="*/ 372 h 745"/>
                  <a:gd name="T44" fmla="*/ 721 w 744"/>
                  <a:gd name="T45" fmla="*/ 372 h 745"/>
                  <a:gd name="T46" fmla="*/ 721 w 744"/>
                  <a:gd name="T47" fmla="*/ 372 h 745"/>
                  <a:gd name="T48" fmla="*/ 744 w 744"/>
                  <a:gd name="T49" fmla="*/ 251 h 745"/>
                  <a:gd name="T50" fmla="*/ 739 w 744"/>
                  <a:gd name="T51" fmla="*/ 221 h 745"/>
                  <a:gd name="T52" fmla="*/ 619 w 744"/>
                  <a:gd name="T53" fmla="*/ 126 h 745"/>
                  <a:gd name="T54" fmla="*/ 524 w 744"/>
                  <a:gd name="T55" fmla="*/ 6 h 745"/>
                  <a:gd name="T56" fmla="*/ 495 w 744"/>
                  <a:gd name="T57" fmla="*/ 0 h 745"/>
                  <a:gd name="T58" fmla="*/ 433 w 744"/>
                  <a:gd name="T59" fmla="*/ 12 h 745"/>
                  <a:gd name="T60" fmla="*/ 372 w 744"/>
                  <a:gd name="T61" fmla="*/ 24 h 745"/>
                  <a:gd name="T62" fmla="*/ 372 w 744"/>
                  <a:gd name="T63" fmla="*/ 24 h 745"/>
                  <a:gd name="T64" fmla="*/ 250 w 744"/>
                  <a:gd name="T65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44" h="745">
                    <a:moveTo>
                      <a:pt x="250" y="0"/>
                    </a:moveTo>
                    <a:cubicBezTo>
                      <a:pt x="240" y="0"/>
                      <a:pt x="230" y="2"/>
                      <a:pt x="220" y="6"/>
                    </a:cubicBezTo>
                    <a:cubicBezTo>
                      <a:pt x="173" y="25"/>
                      <a:pt x="159" y="92"/>
                      <a:pt x="125" y="126"/>
                    </a:cubicBezTo>
                    <a:cubicBezTo>
                      <a:pt x="90" y="161"/>
                      <a:pt x="24" y="176"/>
                      <a:pt x="5" y="221"/>
                    </a:cubicBezTo>
                    <a:cubicBezTo>
                      <a:pt x="1" y="230"/>
                      <a:pt x="0" y="239"/>
                      <a:pt x="0" y="249"/>
                    </a:cubicBezTo>
                    <a:cubicBezTo>
                      <a:pt x="0" y="289"/>
                      <a:pt x="23" y="333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372"/>
                      <a:pt x="23" y="372"/>
                      <a:pt x="23" y="372"/>
                    </a:cubicBezTo>
                    <a:cubicBezTo>
                      <a:pt x="23" y="410"/>
                      <a:pt x="0" y="454"/>
                      <a:pt x="0" y="494"/>
                    </a:cubicBezTo>
                    <a:cubicBezTo>
                      <a:pt x="0" y="505"/>
                      <a:pt x="1" y="515"/>
                      <a:pt x="5" y="524"/>
                    </a:cubicBezTo>
                    <a:cubicBezTo>
                      <a:pt x="25" y="571"/>
                      <a:pt x="91" y="586"/>
                      <a:pt x="125" y="619"/>
                    </a:cubicBezTo>
                    <a:cubicBezTo>
                      <a:pt x="160" y="654"/>
                      <a:pt x="175" y="721"/>
                      <a:pt x="220" y="739"/>
                    </a:cubicBezTo>
                    <a:cubicBezTo>
                      <a:pt x="229" y="743"/>
                      <a:pt x="239" y="744"/>
                      <a:pt x="249" y="744"/>
                    </a:cubicBezTo>
                    <a:cubicBezTo>
                      <a:pt x="268" y="744"/>
                      <a:pt x="289" y="739"/>
                      <a:pt x="310" y="733"/>
                    </a:cubicBezTo>
                    <a:cubicBezTo>
                      <a:pt x="331" y="727"/>
                      <a:pt x="352" y="721"/>
                      <a:pt x="372" y="721"/>
                    </a:cubicBezTo>
                    <a:cubicBezTo>
                      <a:pt x="372" y="721"/>
                      <a:pt x="372" y="721"/>
                      <a:pt x="372" y="721"/>
                    </a:cubicBezTo>
                    <a:cubicBezTo>
                      <a:pt x="410" y="721"/>
                      <a:pt x="454" y="745"/>
                      <a:pt x="494" y="745"/>
                    </a:cubicBezTo>
                    <a:cubicBezTo>
                      <a:pt x="504" y="745"/>
                      <a:pt x="514" y="743"/>
                      <a:pt x="524" y="739"/>
                    </a:cubicBezTo>
                    <a:cubicBezTo>
                      <a:pt x="571" y="720"/>
                      <a:pt x="585" y="653"/>
                      <a:pt x="619" y="619"/>
                    </a:cubicBezTo>
                    <a:cubicBezTo>
                      <a:pt x="653" y="584"/>
                      <a:pt x="720" y="569"/>
                      <a:pt x="739" y="524"/>
                    </a:cubicBezTo>
                    <a:cubicBezTo>
                      <a:pt x="742" y="515"/>
                      <a:pt x="744" y="506"/>
                      <a:pt x="744" y="496"/>
                    </a:cubicBezTo>
                    <a:cubicBezTo>
                      <a:pt x="744" y="456"/>
                      <a:pt x="721" y="41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72"/>
                      <a:pt x="721" y="372"/>
                      <a:pt x="721" y="372"/>
                    </a:cubicBezTo>
                    <a:cubicBezTo>
                      <a:pt x="721" y="335"/>
                      <a:pt x="744" y="291"/>
                      <a:pt x="744" y="251"/>
                    </a:cubicBezTo>
                    <a:cubicBezTo>
                      <a:pt x="744" y="240"/>
                      <a:pt x="743" y="230"/>
                      <a:pt x="739" y="221"/>
                    </a:cubicBezTo>
                    <a:cubicBezTo>
                      <a:pt x="719" y="174"/>
                      <a:pt x="652" y="159"/>
                      <a:pt x="619" y="126"/>
                    </a:cubicBezTo>
                    <a:cubicBezTo>
                      <a:pt x="584" y="91"/>
                      <a:pt x="569" y="24"/>
                      <a:pt x="524" y="6"/>
                    </a:cubicBezTo>
                    <a:cubicBezTo>
                      <a:pt x="515" y="2"/>
                      <a:pt x="505" y="0"/>
                      <a:pt x="495" y="0"/>
                    </a:cubicBezTo>
                    <a:cubicBezTo>
                      <a:pt x="475" y="0"/>
                      <a:pt x="454" y="6"/>
                      <a:pt x="433" y="12"/>
                    </a:cubicBezTo>
                    <a:cubicBezTo>
                      <a:pt x="413" y="18"/>
                      <a:pt x="392" y="24"/>
                      <a:pt x="372" y="24"/>
                    </a:cubicBezTo>
                    <a:cubicBezTo>
                      <a:pt x="372" y="24"/>
                      <a:pt x="372" y="24"/>
                      <a:pt x="372" y="24"/>
                    </a:cubicBezTo>
                    <a:cubicBezTo>
                      <a:pt x="334" y="24"/>
                      <a:pt x="290" y="0"/>
                      <a:pt x="250" y="0"/>
                    </a:cubicBezTo>
                  </a:path>
                </a:pathLst>
              </a:custGeom>
              <a:grpFill/>
              <a:ln w="6350">
                <a:solidFill>
                  <a:schemeClr val="bg1"/>
                </a:solidFill>
                <a:prstDash val="lgDash"/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淘宝网Chenying0907出品 5"/>
              <p:cNvSpPr>
                <a:spLocks/>
              </p:cNvSpPr>
              <p:nvPr/>
            </p:nvSpPr>
            <p:spPr bwMode="auto">
              <a:xfrm>
                <a:off x="4760911" y="1611311"/>
                <a:ext cx="2905125" cy="2911475"/>
              </a:xfrm>
              <a:custGeom>
                <a:avLst/>
                <a:gdLst>
                  <a:gd name="T0" fmla="*/ 753 w 772"/>
                  <a:gd name="T1" fmla="*/ 235 h 773"/>
                  <a:gd name="T2" fmla="*/ 735 w 772"/>
                  <a:gd name="T3" fmla="*/ 386 h 773"/>
                  <a:gd name="T4" fmla="*/ 753 w 772"/>
                  <a:gd name="T5" fmla="*/ 538 h 773"/>
                  <a:gd name="T6" fmla="*/ 633 w 772"/>
                  <a:gd name="T7" fmla="*/ 633 h 773"/>
                  <a:gd name="T8" fmla="*/ 538 w 772"/>
                  <a:gd name="T9" fmla="*/ 753 h 773"/>
                  <a:gd name="T10" fmla="*/ 386 w 772"/>
                  <a:gd name="T11" fmla="*/ 735 h 773"/>
                  <a:gd name="T12" fmla="*/ 324 w 772"/>
                  <a:gd name="T13" fmla="*/ 747 h 773"/>
                  <a:gd name="T14" fmla="*/ 234 w 772"/>
                  <a:gd name="T15" fmla="*/ 753 h 773"/>
                  <a:gd name="T16" fmla="*/ 139 w 772"/>
                  <a:gd name="T17" fmla="*/ 633 h 773"/>
                  <a:gd name="T18" fmla="*/ 19 w 772"/>
                  <a:gd name="T19" fmla="*/ 538 h 773"/>
                  <a:gd name="T20" fmla="*/ 37 w 772"/>
                  <a:gd name="T21" fmla="*/ 386 h 773"/>
                  <a:gd name="T22" fmla="*/ 19 w 772"/>
                  <a:gd name="T23" fmla="*/ 235 h 773"/>
                  <a:gd name="T24" fmla="*/ 139 w 772"/>
                  <a:gd name="T25" fmla="*/ 140 h 773"/>
                  <a:gd name="T26" fmla="*/ 234 w 772"/>
                  <a:gd name="T27" fmla="*/ 20 h 773"/>
                  <a:gd name="T28" fmla="*/ 386 w 772"/>
                  <a:gd name="T29" fmla="*/ 38 h 773"/>
                  <a:gd name="T30" fmla="*/ 447 w 772"/>
                  <a:gd name="T31" fmla="*/ 26 h 773"/>
                  <a:gd name="T32" fmla="*/ 538 w 772"/>
                  <a:gd name="T33" fmla="*/ 20 h 773"/>
                  <a:gd name="T34" fmla="*/ 633 w 772"/>
                  <a:gd name="T35" fmla="*/ 140 h 773"/>
                  <a:gd name="T36" fmla="*/ 753 w 772"/>
                  <a:gd name="T37" fmla="*/ 235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2" h="773">
                    <a:moveTo>
                      <a:pt x="753" y="235"/>
                    </a:moveTo>
                    <a:cubicBezTo>
                      <a:pt x="772" y="281"/>
                      <a:pt x="735" y="339"/>
                      <a:pt x="735" y="386"/>
                    </a:cubicBezTo>
                    <a:cubicBezTo>
                      <a:pt x="735" y="436"/>
                      <a:pt x="771" y="493"/>
                      <a:pt x="753" y="538"/>
                    </a:cubicBezTo>
                    <a:cubicBezTo>
                      <a:pt x="734" y="583"/>
                      <a:pt x="667" y="598"/>
                      <a:pt x="633" y="633"/>
                    </a:cubicBezTo>
                    <a:cubicBezTo>
                      <a:pt x="599" y="667"/>
                      <a:pt x="585" y="734"/>
                      <a:pt x="538" y="753"/>
                    </a:cubicBezTo>
                    <a:cubicBezTo>
                      <a:pt x="491" y="773"/>
                      <a:pt x="434" y="735"/>
                      <a:pt x="386" y="735"/>
                    </a:cubicBezTo>
                    <a:cubicBezTo>
                      <a:pt x="366" y="735"/>
                      <a:pt x="345" y="741"/>
                      <a:pt x="324" y="747"/>
                    </a:cubicBezTo>
                    <a:cubicBezTo>
                      <a:pt x="293" y="756"/>
                      <a:pt x="261" y="764"/>
                      <a:pt x="234" y="753"/>
                    </a:cubicBezTo>
                    <a:cubicBezTo>
                      <a:pt x="189" y="735"/>
                      <a:pt x="174" y="668"/>
                      <a:pt x="139" y="633"/>
                    </a:cubicBezTo>
                    <a:cubicBezTo>
                      <a:pt x="105" y="600"/>
                      <a:pt x="39" y="585"/>
                      <a:pt x="19" y="538"/>
                    </a:cubicBezTo>
                    <a:cubicBezTo>
                      <a:pt x="0" y="492"/>
                      <a:pt x="37" y="434"/>
                      <a:pt x="37" y="386"/>
                    </a:cubicBezTo>
                    <a:cubicBezTo>
                      <a:pt x="37" y="337"/>
                      <a:pt x="1" y="279"/>
                      <a:pt x="19" y="235"/>
                    </a:cubicBezTo>
                    <a:cubicBezTo>
                      <a:pt x="38" y="190"/>
                      <a:pt x="104" y="175"/>
                      <a:pt x="139" y="140"/>
                    </a:cubicBezTo>
                    <a:cubicBezTo>
                      <a:pt x="173" y="106"/>
                      <a:pt x="187" y="39"/>
                      <a:pt x="234" y="20"/>
                    </a:cubicBezTo>
                    <a:cubicBezTo>
                      <a:pt x="281" y="0"/>
                      <a:pt x="338" y="38"/>
                      <a:pt x="386" y="38"/>
                    </a:cubicBezTo>
                    <a:cubicBezTo>
                      <a:pt x="406" y="38"/>
                      <a:pt x="427" y="32"/>
                      <a:pt x="447" y="26"/>
                    </a:cubicBezTo>
                    <a:cubicBezTo>
                      <a:pt x="479" y="17"/>
                      <a:pt x="511" y="9"/>
                      <a:pt x="538" y="20"/>
                    </a:cubicBezTo>
                    <a:cubicBezTo>
                      <a:pt x="583" y="38"/>
                      <a:pt x="598" y="105"/>
                      <a:pt x="633" y="140"/>
                    </a:cubicBezTo>
                    <a:cubicBezTo>
                      <a:pt x="666" y="173"/>
                      <a:pt x="733" y="188"/>
                      <a:pt x="753" y="235"/>
                    </a:cubicBezTo>
                  </a:path>
                </a:pathLst>
              </a:custGeom>
              <a:grpFill/>
              <a:ln w="6350">
                <a:solidFill>
                  <a:schemeClr val="bg1"/>
                </a:solidFill>
                <a:prstDash val="lgDash"/>
              </a:ln>
              <a:effectLst>
                <a:outerShdw blurRad="571500" dist="508000" dir="8100000" algn="tr" rotWithShape="0">
                  <a:prstClr val="black">
                    <a:alpha val="2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淘宝网Chenying0907出品 25"/>
            <p:cNvSpPr txBox="1"/>
            <p:nvPr/>
          </p:nvSpPr>
          <p:spPr>
            <a:xfrm>
              <a:off x="8807468" y="2556311"/>
              <a:ext cx="13223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</a:rPr>
                <a:t>Point 02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淘宝网Chenying0907出品 28"/>
          <p:cNvSpPr/>
          <p:nvPr/>
        </p:nvSpPr>
        <p:spPr>
          <a:xfrm>
            <a:off x="7990979" y="3935652"/>
            <a:ext cx="2661049" cy="2304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900"/>
              </a:spcBef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</a:rPr>
              <a:t>May I be strenuous, energetic and persevering !May I be patient! May I be able to bear and forbear the wrongs of others! May I ever keep a promise given!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0" name="淘宝网Chenying0907出品 29"/>
          <p:cNvSpPr/>
          <p:nvPr/>
        </p:nvSpPr>
        <p:spPr>
          <a:xfrm>
            <a:off x="1393196" y="3517085"/>
            <a:ext cx="3121494" cy="1464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900"/>
              </a:spcBef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</a:rPr>
              <a:t>The cause of suffering is selfish desire, whether it is the desire for pleasure, desire for revenge, or simply desire for a long life.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pic>
        <p:nvPicPr>
          <p:cNvPr id="31" name="淘宝网Chenying0907出品 30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2" name="淘宝网Chenying0907出品 31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3" name="淘宝网Chenying0907出品 32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642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2" grpId="0"/>
      <p:bldP spid="32" grpId="1"/>
      <p:bldP spid="32" grpId="2"/>
      <p:bldP spid="33" grpId="0"/>
      <p:bldP spid="3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淘宝网Chenying0907出品 1"/>
          <p:cNvSpPr/>
          <p:nvPr/>
        </p:nvSpPr>
        <p:spPr>
          <a:xfrm>
            <a:off x="6022235" y="1569821"/>
            <a:ext cx="139866" cy="13986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淘宝网Chenying0907出品 2"/>
          <p:cNvSpPr/>
          <p:nvPr/>
        </p:nvSpPr>
        <p:spPr>
          <a:xfrm>
            <a:off x="6241825" y="1598313"/>
            <a:ext cx="139866" cy="13986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淘宝网Chenying0907出品 3"/>
          <p:cNvSpPr/>
          <p:nvPr/>
        </p:nvSpPr>
        <p:spPr>
          <a:xfrm>
            <a:off x="7319702" y="1423221"/>
            <a:ext cx="139866" cy="13986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淘宝网Chenying0907出品 4"/>
          <p:cNvSpPr/>
          <p:nvPr/>
        </p:nvSpPr>
        <p:spPr>
          <a:xfrm>
            <a:off x="5541380" y="1457519"/>
            <a:ext cx="139866" cy="13986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淘宝网Chenying0907出品 5"/>
          <p:cNvSpPr/>
          <p:nvPr/>
        </p:nvSpPr>
        <p:spPr>
          <a:xfrm>
            <a:off x="6712619" y="1493154"/>
            <a:ext cx="126498" cy="126498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7" name="淘宝网Chenying0907出品 6"/>
          <p:cNvGrpSpPr/>
          <p:nvPr/>
        </p:nvGrpSpPr>
        <p:grpSpPr>
          <a:xfrm>
            <a:off x="5126324" y="2126271"/>
            <a:ext cx="2000272" cy="4151324"/>
            <a:chOff x="1997734" y="3256756"/>
            <a:chExt cx="2132260" cy="4425250"/>
          </a:xfrm>
          <a:effectLst>
            <a:reflection blurRad="6350" stA="52000" endA="300" endPos="35000" dir="5400000" sy="-100000" algn="bl" rotWithShape="0"/>
          </a:effectLst>
        </p:grpSpPr>
        <p:pic>
          <p:nvPicPr>
            <p:cNvPr id="8" name="淘宝网Chenying0907出品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7734" y="3256756"/>
              <a:ext cx="2132260" cy="4425250"/>
            </a:xfrm>
            <a:prstGeom prst="rect">
              <a:avLst/>
            </a:prstGeom>
            <a:effectLst/>
          </p:spPr>
        </p:pic>
        <p:pic>
          <p:nvPicPr>
            <p:cNvPr id="9" name="淘宝网Chenying0907出品 8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6389" r="26403" b="4497"/>
            <a:stretch>
              <a:fillRect/>
            </a:stretch>
          </p:blipFill>
          <p:spPr>
            <a:xfrm>
              <a:off x="2122110" y="3804118"/>
              <a:ext cx="1883508" cy="3330526"/>
            </a:xfrm>
            <a:prstGeom prst="rect">
              <a:avLst/>
            </a:prstGeom>
            <a:effectLst>
              <a:innerShdw blurRad="50800">
                <a:schemeClr val="bg1">
                  <a:lumMod val="50000"/>
                  <a:alpha val="14000"/>
                </a:schemeClr>
              </a:innerShdw>
            </a:effectLst>
          </p:spPr>
        </p:pic>
      </p:grpSp>
      <p:cxnSp>
        <p:nvCxnSpPr>
          <p:cNvPr id="10" name="肘形连接符 9"/>
          <p:cNvCxnSpPr/>
          <p:nvPr/>
        </p:nvCxnSpPr>
        <p:spPr>
          <a:xfrm rot="10800000" flipV="1">
            <a:off x="7165954" y="3571103"/>
            <a:ext cx="824837" cy="758794"/>
          </a:xfrm>
          <a:prstGeom prst="bentConnector3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/>
          <p:nvPr/>
        </p:nvCxnSpPr>
        <p:spPr>
          <a:xfrm>
            <a:off x="3969730" y="2809540"/>
            <a:ext cx="1146947" cy="599592"/>
          </a:xfrm>
          <a:prstGeom prst="bentConnector3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11"/>
          <p:cNvCxnSpPr/>
          <p:nvPr/>
        </p:nvCxnSpPr>
        <p:spPr>
          <a:xfrm flipV="1">
            <a:off x="3973352" y="4591050"/>
            <a:ext cx="1224032" cy="514526"/>
          </a:xfrm>
          <a:prstGeom prst="bentConnector3">
            <a:avLst>
              <a:gd name="adj1" fmla="val 45331"/>
            </a:avLst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淘宝网Chenying0907出品 12"/>
          <p:cNvSpPr/>
          <p:nvPr/>
        </p:nvSpPr>
        <p:spPr>
          <a:xfrm>
            <a:off x="7990791" y="3234553"/>
            <a:ext cx="673100" cy="673100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+mn-lt"/>
            </a:endParaRPr>
          </a:p>
        </p:txBody>
      </p:sp>
      <p:sp>
        <p:nvSpPr>
          <p:cNvPr id="14" name="淘宝网Chenying0907出品 13"/>
          <p:cNvSpPr/>
          <p:nvPr/>
        </p:nvSpPr>
        <p:spPr>
          <a:xfrm>
            <a:off x="3296630" y="2472990"/>
            <a:ext cx="673100" cy="673100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+mn-lt"/>
            </a:endParaRPr>
          </a:p>
        </p:txBody>
      </p:sp>
      <p:sp>
        <p:nvSpPr>
          <p:cNvPr id="15" name="淘宝网Chenying0907出品 14"/>
          <p:cNvSpPr/>
          <p:nvPr/>
        </p:nvSpPr>
        <p:spPr>
          <a:xfrm>
            <a:off x="3279749" y="4769026"/>
            <a:ext cx="673100" cy="673100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+mn-lt"/>
            </a:endParaRPr>
          </a:p>
        </p:txBody>
      </p:sp>
      <p:sp>
        <p:nvSpPr>
          <p:cNvPr id="16" name="淘宝网Chenying0907出品 98"/>
          <p:cNvSpPr>
            <a:spLocks noEditPoints="1"/>
          </p:cNvSpPr>
          <p:nvPr/>
        </p:nvSpPr>
        <p:spPr bwMode="auto">
          <a:xfrm>
            <a:off x="8193132" y="3436450"/>
            <a:ext cx="268418" cy="269307"/>
          </a:xfrm>
          <a:custGeom>
            <a:avLst/>
            <a:gdLst>
              <a:gd name="T0" fmla="*/ 72 w 128"/>
              <a:gd name="T1" fmla="*/ 112 h 128"/>
              <a:gd name="T2" fmla="*/ 88 w 128"/>
              <a:gd name="T3" fmla="*/ 128 h 128"/>
              <a:gd name="T4" fmla="*/ 104 w 128"/>
              <a:gd name="T5" fmla="*/ 112 h 128"/>
              <a:gd name="T6" fmla="*/ 88 w 128"/>
              <a:gd name="T7" fmla="*/ 96 h 128"/>
              <a:gd name="T8" fmla="*/ 72 w 128"/>
              <a:gd name="T9" fmla="*/ 112 h 128"/>
              <a:gd name="T10" fmla="*/ 88 w 128"/>
              <a:gd name="T11" fmla="*/ 104 h 128"/>
              <a:gd name="T12" fmla="*/ 96 w 128"/>
              <a:gd name="T13" fmla="*/ 112 h 128"/>
              <a:gd name="T14" fmla="*/ 88 w 128"/>
              <a:gd name="T15" fmla="*/ 120 h 128"/>
              <a:gd name="T16" fmla="*/ 80 w 128"/>
              <a:gd name="T17" fmla="*/ 112 h 128"/>
              <a:gd name="T18" fmla="*/ 88 w 128"/>
              <a:gd name="T19" fmla="*/ 104 h 128"/>
              <a:gd name="T20" fmla="*/ 24 w 128"/>
              <a:gd name="T21" fmla="*/ 112 h 128"/>
              <a:gd name="T22" fmla="*/ 40 w 128"/>
              <a:gd name="T23" fmla="*/ 128 h 128"/>
              <a:gd name="T24" fmla="*/ 56 w 128"/>
              <a:gd name="T25" fmla="*/ 112 h 128"/>
              <a:gd name="T26" fmla="*/ 40 w 128"/>
              <a:gd name="T27" fmla="*/ 96 h 128"/>
              <a:gd name="T28" fmla="*/ 24 w 128"/>
              <a:gd name="T29" fmla="*/ 112 h 128"/>
              <a:gd name="T30" fmla="*/ 40 w 128"/>
              <a:gd name="T31" fmla="*/ 104 h 128"/>
              <a:gd name="T32" fmla="*/ 48 w 128"/>
              <a:gd name="T33" fmla="*/ 112 h 128"/>
              <a:gd name="T34" fmla="*/ 40 w 128"/>
              <a:gd name="T35" fmla="*/ 120 h 128"/>
              <a:gd name="T36" fmla="*/ 32 w 128"/>
              <a:gd name="T37" fmla="*/ 112 h 128"/>
              <a:gd name="T38" fmla="*/ 40 w 128"/>
              <a:gd name="T39" fmla="*/ 104 h 128"/>
              <a:gd name="T40" fmla="*/ 112 w 128"/>
              <a:gd name="T41" fmla="*/ 72 h 128"/>
              <a:gd name="T42" fmla="*/ 116 w 128"/>
              <a:gd name="T43" fmla="*/ 72 h 128"/>
              <a:gd name="T44" fmla="*/ 128 w 128"/>
              <a:gd name="T45" fmla="*/ 22 h 128"/>
              <a:gd name="T46" fmla="*/ 128 w 128"/>
              <a:gd name="T47" fmla="*/ 20 h 128"/>
              <a:gd name="T48" fmla="*/ 124 w 128"/>
              <a:gd name="T49" fmla="*/ 16 h 128"/>
              <a:gd name="T50" fmla="*/ 24 w 128"/>
              <a:gd name="T51" fmla="*/ 16 h 128"/>
              <a:gd name="T52" fmla="*/ 24 w 128"/>
              <a:gd name="T53" fmla="*/ 8 h 128"/>
              <a:gd name="T54" fmla="*/ 28 w 128"/>
              <a:gd name="T55" fmla="*/ 8 h 128"/>
              <a:gd name="T56" fmla="*/ 32 w 128"/>
              <a:gd name="T57" fmla="*/ 4 h 128"/>
              <a:gd name="T58" fmla="*/ 28 w 128"/>
              <a:gd name="T59" fmla="*/ 0 h 128"/>
              <a:gd name="T60" fmla="*/ 4 w 128"/>
              <a:gd name="T61" fmla="*/ 0 h 128"/>
              <a:gd name="T62" fmla="*/ 0 w 128"/>
              <a:gd name="T63" fmla="*/ 4 h 128"/>
              <a:gd name="T64" fmla="*/ 4 w 128"/>
              <a:gd name="T65" fmla="*/ 8 h 128"/>
              <a:gd name="T66" fmla="*/ 16 w 128"/>
              <a:gd name="T67" fmla="*/ 8 h 128"/>
              <a:gd name="T68" fmla="*/ 16 w 128"/>
              <a:gd name="T69" fmla="*/ 80 h 128"/>
              <a:gd name="T70" fmla="*/ 32 w 128"/>
              <a:gd name="T71" fmla="*/ 96 h 128"/>
              <a:gd name="T72" fmla="*/ 40 w 128"/>
              <a:gd name="T73" fmla="*/ 96 h 128"/>
              <a:gd name="T74" fmla="*/ 88 w 128"/>
              <a:gd name="T75" fmla="*/ 96 h 128"/>
              <a:gd name="T76" fmla="*/ 124 w 128"/>
              <a:gd name="T77" fmla="*/ 96 h 128"/>
              <a:gd name="T78" fmla="*/ 124 w 128"/>
              <a:gd name="T79" fmla="*/ 88 h 128"/>
              <a:gd name="T80" fmla="*/ 32 w 128"/>
              <a:gd name="T81" fmla="*/ 88 h 128"/>
              <a:gd name="T82" fmla="*/ 24 w 128"/>
              <a:gd name="T83" fmla="*/ 80 h 128"/>
              <a:gd name="T84" fmla="*/ 24 w 128"/>
              <a:gd name="T85" fmla="*/ 79 h 128"/>
              <a:gd name="T86" fmla="*/ 112 w 128"/>
              <a:gd name="T87" fmla="*/ 72 h 128"/>
              <a:gd name="T88" fmla="*/ 24 w 128"/>
              <a:gd name="T89" fmla="*/ 24 h 128"/>
              <a:gd name="T90" fmla="*/ 120 w 128"/>
              <a:gd name="T91" fmla="*/ 24 h 128"/>
              <a:gd name="T92" fmla="*/ 110 w 128"/>
              <a:gd name="T93" fmla="*/ 65 h 128"/>
              <a:gd name="T94" fmla="*/ 24 w 128"/>
              <a:gd name="T95" fmla="*/ 72 h 128"/>
              <a:gd name="T96" fmla="*/ 24 w 128"/>
              <a:gd name="T97" fmla="*/ 2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128">
                <a:moveTo>
                  <a:pt x="72" y="112"/>
                </a:moveTo>
                <a:cubicBezTo>
                  <a:pt x="72" y="121"/>
                  <a:pt x="79" y="128"/>
                  <a:pt x="88" y="128"/>
                </a:cubicBezTo>
                <a:cubicBezTo>
                  <a:pt x="97" y="128"/>
                  <a:pt x="104" y="121"/>
                  <a:pt x="104" y="112"/>
                </a:cubicBezTo>
                <a:cubicBezTo>
                  <a:pt x="104" y="103"/>
                  <a:pt x="97" y="96"/>
                  <a:pt x="88" y="96"/>
                </a:cubicBezTo>
                <a:cubicBezTo>
                  <a:pt x="79" y="96"/>
                  <a:pt x="72" y="103"/>
                  <a:pt x="72" y="112"/>
                </a:cubicBezTo>
                <a:close/>
                <a:moveTo>
                  <a:pt x="88" y="104"/>
                </a:moveTo>
                <a:cubicBezTo>
                  <a:pt x="92" y="104"/>
                  <a:pt x="96" y="108"/>
                  <a:pt x="96" y="112"/>
                </a:cubicBezTo>
                <a:cubicBezTo>
                  <a:pt x="96" y="116"/>
                  <a:pt x="92" y="120"/>
                  <a:pt x="88" y="120"/>
                </a:cubicBezTo>
                <a:cubicBezTo>
                  <a:pt x="84" y="120"/>
                  <a:pt x="80" y="116"/>
                  <a:pt x="80" y="112"/>
                </a:cubicBezTo>
                <a:cubicBezTo>
                  <a:pt x="80" y="108"/>
                  <a:pt x="84" y="104"/>
                  <a:pt x="88" y="104"/>
                </a:cubicBezTo>
                <a:close/>
                <a:moveTo>
                  <a:pt x="24" y="112"/>
                </a:moveTo>
                <a:cubicBezTo>
                  <a:pt x="24" y="121"/>
                  <a:pt x="31" y="128"/>
                  <a:pt x="40" y="128"/>
                </a:cubicBezTo>
                <a:cubicBezTo>
                  <a:pt x="49" y="128"/>
                  <a:pt x="56" y="121"/>
                  <a:pt x="56" y="112"/>
                </a:cubicBezTo>
                <a:cubicBezTo>
                  <a:pt x="56" y="103"/>
                  <a:pt x="49" y="96"/>
                  <a:pt x="40" y="96"/>
                </a:cubicBezTo>
                <a:cubicBezTo>
                  <a:pt x="31" y="96"/>
                  <a:pt x="24" y="103"/>
                  <a:pt x="24" y="112"/>
                </a:cubicBezTo>
                <a:close/>
                <a:moveTo>
                  <a:pt x="40" y="104"/>
                </a:moveTo>
                <a:cubicBezTo>
                  <a:pt x="44" y="104"/>
                  <a:pt x="48" y="108"/>
                  <a:pt x="48" y="112"/>
                </a:cubicBezTo>
                <a:cubicBezTo>
                  <a:pt x="48" y="116"/>
                  <a:pt x="44" y="120"/>
                  <a:pt x="40" y="120"/>
                </a:cubicBezTo>
                <a:cubicBezTo>
                  <a:pt x="36" y="120"/>
                  <a:pt x="32" y="116"/>
                  <a:pt x="32" y="112"/>
                </a:cubicBezTo>
                <a:cubicBezTo>
                  <a:pt x="32" y="108"/>
                  <a:pt x="36" y="104"/>
                  <a:pt x="40" y="104"/>
                </a:cubicBezTo>
                <a:close/>
                <a:moveTo>
                  <a:pt x="112" y="72"/>
                </a:moveTo>
                <a:cubicBezTo>
                  <a:pt x="116" y="72"/>
                  <a:pt x="116" y="72"/>
                  <a:pt x="116" y="72"/>
                </a:cubicBezTo>
                <a:cubicBezTo>
                  <a:pt x="128" y="22"/>
                  <a:pt x="128" y="22"/>
                  <a:pt x="128" y="22"/>
                </a:cubicBezTo>
                <a:cubicBezTo>
                  <a:pt x="128" y="21"/>
                  <a:pt x="128" y="21"/>
                  <a:pt x="128" y="20"/>
                </a:cubicBezTo>
                <a:cubicBezTo>
                  <a:pt x="128" y="18"/>
                  <a:pt x="126" y="16"/>
                  <a:pt x="124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8"/>
                  <a:pt x="24" y="8"/>
                  <a:pt x="24" y="8"/>
                </a:cubicBezTo>
                <a:cubicBezTo>
                  <a:pt x="28" y="8"/>
                  <a:pt x="28" y="8"/>
                  <a:pt x="28" y="8"/>
                </a:cubicBezTo>
                <a:cubicBezTo>
                  <a:pt x="30" y="8"/>
                  <a:pt x="32" y="6"/>
                  <a:pt x="32" y="4"/>
                </a:cubicBezTo>
                <a:cubicBezTo>
                  <a:pt x="32" y="2"/>
                  <a:pt x="30" y="0"/>
                  <a:pt x="28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6"/>
                  <a:pt x="2" y="8"/>
                  <a:pt x="4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89"/>
                  <a:pt x="23" y="96"/>
                  <a:pt x="32" y="96"/>
                </a:cubicBezTo>
                <a:cubicBezTo>
                  <a:pt x="40" y="96"/>
                  <a:pt x="40" y="96"/>
                  <a:pt x="40" y="96"/>
                </a:cubicBezTo>
                <a:cubicBezTo>
                  <a:pt x="88" y="96"/>
                  <a:pt x="88" y="96"/>
                  <a:pt x="88" y="96"/>
                </a:cubicBezTo>
                <a:cubicBezTo>
                  <a:pt x="124" y="96"/>
                  <a:pt x="124" y="96"/>
                  <a:pt x="124" y="96"/>
                </a:cubicBezTo>
                <a:cubicBezTo>
                  <a:pt x="124" y="96"/>
                  <a:pt x="124" y="92"/>
                  <a:pt x="124" y="88"/>
                </a:cubicBezTo>
                <a:cubicBezTo>
                  <a:pt x="32" y="88"/>
                  <a:pt x="32" y="88"/>
                  <a:pt x="32" y="88"/>
                </a:cubicBezTo>
                <a:cubicBezTo>
                  <a:pt x="28" y="88"/>
                  <a:pt x="24" y="84"/>
                  <a:pt x="24" y="80"/>
                </a:cubicBezTo>
                <a:cubicBezTo>
                  <a:pt x="24" y="79"/>
                  <a:pt x="24" y="79"/>
                  <a:pt x="24" y="79"/>
                </a:cubicBezTo>
                <a:lnTo>
                  <a:pt x="112" y="72"/>
                </a:lnTo>
                <a:close/>
                <a:moveTo>
                  <a:pt x="24" y="24"/>
                </a:moveTo>
                <a:cubicBezTo>
                  <a:pt x="120" y="24"/>
                  <a:pt x="120" y="24"/>
                  <a:pt x="120" y="24"/>
                </a:cubicBezTo>
                <a:cubicBezTo>
                  <a:pt x="110" y="65"/>
                  <a:pt x="110" y="65"/>
                  <a:pt x="110" y="65"/>
                </a:cubicBezTo>
                <a:cubicBezTo>
                  <a:pt x="24" y="72"/>
                  <a:pt x="24" y="72"/>
                  <a:pt x="24" y="72"/>
                </a:cubicBezTo>
                <a:lnTo>
                  <a:pt x="24" y="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7" name="淘宝网Chenying0907出品 102"/>
          <p:cNvSpPr>
            <a:spLocks noEditPoints="1"/>
          </p:cNvSpPr>
          <p:nvPr/>
        </p:nvSpPr>
        <p:spPr bwMode="auto">
          <a:xfrm>
            <a:off x="3492272" y="4971714"/>
            <a:ext cx="248055" cy="267724"/>
          </a:xfrm>
          <a:custGeom>
            <a:avLst/>
            <a:gdLst>
              <a:gd name="T0" fmla="*/ 76 w 96"/>
              <a:gd name="T1" fmla="*/ 64 h 104"/>
              <a:gd name="T2" fmla="*/ 59 w 96"/>
              <a:gd name="T3" fmla="*/ 73 h 104"/>
              <a:gd name="T4" fmla="*/ 38 w 96"/>
              <a:gd name="T5" fmla="*/ 61 h 104"/>
              <a:gd name="T6" fmla="*/ 40 w 96"/>
              <a:gd name="T7" fmla="*/ 52 h 104"/>
              <a:gd name="T8" fmla="*/ 39 w 96"/>
              <a:gd name="T9" fmla="*/ 46 h 104"/>
              <a:gd name="T10" fmla="*/ 61 w 96"/>
              <a:gd name="T11" fmla="*/ 34 h 104"/>
              <a:gd name="T12" fmla="*/ 76 w 96"/>
              <a:gd name="T13" fmla="*/ 40 h 104"/>
              <a:gd name="T14" fmla="*/ 96 w 96"/>
              <a:gd name="T15" fmla="*/ 20 h 104"/>
              <a:gd name="T16" fmla="*/ 76 w 96"/>
              <a:gd name="T17" fmla="*/ 0 h 104"/>
              <a:gd name="T18" fmla="*/ 56 w 96"/>
              <a:gd name="T19" fmla="*/ 20 h 104"/>
              <a:gd name="T20" fmla="*/ 57 w 96"/>
              <a:gd name="T21" fmla="*/ 26 h 104"/>
              <a:gd name="T22" fmla="*/ 35 w 96"/>
              <a:gd name="T23" fmla="*/ 38 h 104"/>
              <a:gd name="T24" fmla="*/ 20 w 96"/>
              <a:gd name="T25" fmla="*/ 32 h 104"/>
              <a:gd name="T26" fmla="*/ 0 w 96"/>
              <a:gd name="T27" fmla="*/ 52 h 104"/>
              <a:gd name="T28" fmla="*/ 20 w 96"/>
              <a:gd name="T29" fmla="*/ 72 h 104"/>
              <a:gd name="T30" fmla="*/ 32 w 96"/>
              <a:gd name="T31" fmla="*/ 68 h 104"/>
              <a:gd name="T32" fmla="*/ 32 w 96"/>
              <a:gd name="T33" fmla="*/ 68 h 104"/>
              <a:gd name="T34" fmla="*/ 56 w 96"/>
              <a:gd name="T35" fmla="*/ 82 h 104"/>
              <a:gd name="T36" fmla="*/ 56 w 96"/>
              <a:gd name="T37" fmla="*/ 84 h 104"/>
              <a:gd name="T38" fmla="*/ 76 w 96"/>
              <a:gd name="T39" fmla="*/ 104 h 104"/>
              <a:gd name="T40" fmla="*/ 96 w 96"/>
              <a:gd name="T41" fmla="*/ 84 h 104"/>
              <a:gd name="T42" fmla="*/ 76 w 96"/>
              <a:gd name="T43" fmla="*/ 64 h 104"/>
              <a:gd name="T44" fmla="*/ 76 w 96"/>
              <a:gd name="T45" fmla="*/ 8 h 104"/>
              <a:gd name="T46" fmla="*/ 88 w 96"/>
              <a:gd name="T47" fmla="*/ 20 h 104"/>
              <a:gd name="T48" fmla="*/ 76 w 96"/>
              <a:gd name="T49" fmla="*/ 32 h 104"/>
              <a:gd name="T50" fmla="*/ 64 w 96"/>
              <a:gd name="T51" fmla="*/ 20 h 104"/>
              <a:gd name="T52" fmla="*/ 76 w 96"/>
              <a:gd name="T53" fmla="*/ 8 h 104"/>
              <a:gd name="T54" fmla="*/ 20 w 96"/>
              <a:gd name="T55" fmla="*/ 64 h 104"/>
              <a:gd name="T56" fmla="*/ 8 w 96"/>
              <a:gd name="T57" fmla="*/ 52 h 104"/>
              <a:gd name="T58" fmla="*/ 20 w 96"/>
              <a:gd name="T59" fmla="*/ 40 h 104"/>
              <a:gd name="T60" fmla="*/ 32 w 96"/>
              <a:gd name="T61" fmla="*/ 52 h 104"/>
              <a:gd name="T62" fmla="*/ 20 w 96"/>
              <a:gd name="T63" fmla="*/ 64 h 104"/>
              <a:gd name="T64" fmla="*/ 76 w 96"/>
              <a:gd name="T65" fmla="*/ 96 h 104"/>
              <a:gd name="T66" fmla="*/ 64 w 96"/>
              <a:gd name="T67" fmla="*/ 84 h 104"/>
              <a:gd name="T68" fmla="*/ 76 w 96"/>
              <a:gd name="T69" fmla="*/ 72 h 104"/>
              <a:gd name="T70" fmla="*/ 88 w 96"/>
              <a:gd name="T71" fmla="*/ 84 h 104"/>
              <a:gd name="T72" fmla="*/ 76 w 96"/>
              <a:gd name="T73" fmla="*/ 9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" h="104">
                <a:moveTo>
                  <a:pt x="76" y="64"/>
                </a:moveTo>
                <a:cubicBezTo>
                  <a:pt x="69" y="64"/>
                  <a:pt x="63" y="68"/>
                  <a:pt x="59" y="73"/>
                </a:cubicBezTo>
                <a:cubicBezTo>
                  <a:pt x="38" y="61"/>
                  <a:pt x="38" y="61"/>
                  <a:pt x="38" y="61"/>
                </a:cubicBezTo>
                <a:cubicBezTo>
                  <a:pt x="39" y="58"/>
                  <a:pt x="40" y="55"/>
                  <a:pt x="40" y="52"/>
                </a:cubicBezTo>
                <a:cubicBezTo>
                  <a:pt x="40" y="50"/>
                  <a:pt x="40" y="48"/>
                  <a:pt x="39" y="46"/>
                </a:cubicBezTo>
                <a:cubicBezTo>
                  <a:pt x="61" y="34"/>
                  <a:pt x="61" y="34"/>
                  <a:pt x="61" y="34"/>
                </a:cubicBezTo>
                <a:cubicBezTo>
                  <a:pt x="65" y="37"/>
                  <a:pt x="70" y="40"/>
                  <a:pt x="76" y="40"/>
                </a:cubicBezTo>
                <a:cubicBezTo>
                  <a:pt x="87" y="40"/>
                  <a:pt x="96" y="31"/>
                  <a:pt x="96" y="20"/>
                </a:cubicBezTo>
                <a:cubicBezTo>
                  <a:pt x="96" y="9"/>
                  <a:pt x="87" y="0"/>
                  <a:pt x="76" y="0"/>
                </a:cubicBezTo>
                <a:cubicBezTo>
                  <a:pt x="65" y="0"/>
                  <a:pt x="56" y="9"/>
                  <a:pt x="56" y="20"/>
                </a:cubicBezTo>
                <a:cubicBezTo>
                  <a:pt x="56" y="22"/>
                  <a:pt x="56" y="24"/>
                  <a:pt x="57" y="26"/>
                </a:cubicBezTo>
                <a:cubicBezTo>
                  <a:pt x="35" y="38"/>
                  <a:pt x="35" y="38"/>
                  <a:pt x="35" y="38"/>
                </a:cubicBezTo>
                <a:cubicBezTo>
                  <a:pt x="31" y="35"/>
                  <a:pt x="26" y="32"/>
                  <a:pt x="20" y="32"/>
                </a:cubicBezTo>
                <a:cubicBezTo>
                  <a:pt x="9" y="32"/>
                  <a:pt x="0" y="41"/>
                  <a:pt x="0" y="52"/>
                </a:cubicBezTo>
                <a:cubicBezTo>
                  <a:pt x="0" y="63"/>
                  <a:pt x="9" y="72"/>
                  <a:pt x="20" y="72"/>
                </a:cubicBezTo>
                <a:cubicBezTo>
                  <a:pt x="25" y="72"/>
                  <a:pt x="29" y="70"/>
                  <a:pt x="32" y="68"/>
                </a:cubicBezTo>
                <a:cubicBezTo>
                  <a:pt x="32" y="68"/>
                  <a:pt x="32" y="68"/>
                  <a:pt x="32" y="68"/>
                </a:cubicBezTo>
                <a:cubicBezTo>
                  <a:pt x="56" y="82"/>
                  <a:pt x="56" y="82"/>
                  <a:pt x="56" y="82"/>
                </a:cubicBezTo>
                <a:cubicBezTo>
                  <a:pt x="56" y="83"/>
                  <a:pt x="56" y="83"/>
                  <a:pt x="56" y="84"/>
                </a:cubicBezTo>
                <a:cubicBezTo>
                  <a:pt x="56" y="95"/>
                  <a:pt x="65" y="104"/>
                  <a:pt x="76" y="104"/>
                </a:cubicBezTo>
                <a:cubicBezTo>
                  <a:pt x="87" y="104"/>
                  <a:pt x="96" y="95"/>
                  <a:pt x="96" y="84"/>
                </a:cubicBezTo>
                <a:cubicBezTo>
                  <a:pt x="96" y="73"/>
                  <a:pt x="87" y="64"/>
                  <a:pt x="76" y="64"/>
                </a:cubicBezTo>
                <a:close/>
                <a:moveTo>
                  <a:pt x="76" y="8"/>
                </a:moveTo>
                <a:cubicBezTo>
                  <a:pt x="83" y="8"/>
                  <a:pt x="88" y="13"/>
                  <a:pt x="88" y="20"/>
                </a:cubicBezTo>
                <a:cubicBezTo>
                  <a:pt x="88" y="27"/>
                  <a:pt x="83" y="32"/>
                  <a:pt x="76" y="32"/>
                </a:cubicBezTo>
                <a:cubicBezTo>
                  <a:pt x="69" y="32"/>
                  <a:pt x="64" y="27"/>
                  <a:pt x="64" y="20"/>
                </a:cubicBezTo>
                <a:cubicBezTo>
                  <a:pt x="64" y="13"/>
                  <a:pt x="69" y="8"/>
                  <a:pt x="76" y="8"/>
                </a:cubicBezTo>
                <a:close/>
                <a:moveTo>
                  <a:pt x="20" y="64"/>
                </a:moveTo>
                <a:cubicBezTo>
                  <a:pt x="13" y="64"/>
                  <a:pt x="8" y="59"/>
                  <a:pt x="8" y="52"/>
                </a:cubicBezTo>
                <a:cubicBezTo>
                  <a:pt x="8" y="45"/>
                  <a:pt x="13" y="40"/>
                  <a:pt x="20" y="40"/>
                </a:cubicBezTo>
                <a:cubicBezTo>
                  <a:pt x="27" y="40"/>
                  <a:pt x="32" y="45"/>
                  <a:pt x="32" y="52"/>
                </a:cubicBezTo>
                <a:cubicBezTo>
                  <a:pt x="32" y="59"/>
                  <a:pt x="27" y="64"/>
                  <a:pt x="20" y="64"/>
                </a:cubicBezTo>
                <a:close/>
                <a:moveTo>
                  <a:pt x="76" y="96"/>
                </a:moveTo>
                <a:cubicBezTo>
                  <a:pt x="69" y="96"/>
                  <a:pt x="64" y="91"/>
                  <a:pt x="64" y="84"/>
                </a:cubicBezTo>
                <a:cubicBezTo>
                  <a:pt x="64" y="77"/>
                  <a:pt x="69" y="72"/>
                  <a:pt x="76" y="72"/>
                </a:cubicBezTo>
                <a:cubicBezTo>
                  <a:pt x="83" y="72"/>
                  <a:pt x="88" y="77"/>
                  <a:pt x="88" y="84"/>
                </a:cubicBezTo>
                <a:cubicBezTo>
                  <a:pt x="88" y="91"/>
                  <a:pt x="83" y="96"/>
                  <a:pt x="76" y="9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8" name="淘宝网Chenying0907出品 104"/>
          <p:cNvSpPr>
            <a:spLocks noEditPoints="1"/>
          </p:cNvSpPr>
          <p:nvPr/>
        </p:nvSpPr>
        <p:spPr bwMode="auto">
          <a:xfrm>
            <a:off x="3535921" y="2674887"/>
            <a:ext cx="209758" cy="269307"/>
          </a:xfrm>
          <a:custGeom>
            <a:avLst/>
            <a:gdLst>
              <a:gd name="T0" fmla="*/ 92 w 100"/>
              <a:gd name="T1" fmla="*/ 28 h 128"/>
              <a:gd name="T2" fmla="*/ 68 w 100"/>
              <a:gd name="T3" fmla="*/ 28 h 128"/>
              <a:gd name="T4" fmla="*/ 68 w 100"/>
              <a:gd name="T5" fmla="*/ 20 h 128"/>
              <a:gd name="T6" fmla="*/ 60 w 100"/>
              <a:gd name="T7" fmla="*/ 12 h 128"/>
              <a:gd name="T8" fmla="*/ 24 w 100"/>
              <a:gd name="T9" fmla="*/ 12 h 128"/>
              <a:gd name="T10" fmla="*/ 24 w 100"/>
              <a:gd name="T11" fmla="*/ 8 h 128"/>
              <a:gd name="T12" fmla="*/ 16 w 100"/>
              <a:gd name="T13" fmla="*/ 0 h 128"/>
              <a:gd name="T14" fmla="*/ 8 w 100"/>
              <a:gd name="T15" fmla="*/ 0 h 128"/>
              <a:gd name="T16" fmla="*/ 0 w 100"/>
              <a:gd name="T17" fmla="*/ 8 h 128"/>
              <a:gd name="T18" fmla="*/ 0 w 100"/>
              <a:gd name="T19" fmla="*/ 120 h 128"/>
              <a:gd name="T20" fmla="*/ 8 w 100"/>
              <a:gd name="T21" fmla="*/ 128 h 128"/>
              <a:gd name="T22" fmla="*/ 16 w 100"/>
              <a:gd name="T23" fmla="*/ 128 h 128"/>
              <a:gd name="T24" fmla="*/ 24 w 100"/>
              <a:gd name="T25" fmla="*/ 120 h 128"/>
              <a:gd name="T26" fmla="*/ 24 w 100"/>
              <a:gd name="T27" fmla="*/ 84 h 128"/>
              <a:gd name="T28" fmla="*/ 60 w 100"/>
              <a:gd name="T29" fmla="*/ 84 h 128"/>
              <a:gd name="T30" fmla="*/ 60 w 100"/>
              <a:gd name="T31" fmla="*/ 88 h 128"/>
              <a:gd name="T32" fmla="*/ 68 w 100"/>
              <a:gd name="T33" fmla="*/ 96 h 128"/>
              <a:gd name="T34" fmla="*/ 92 w 100"/>
              <a:gd name="T35" fmla="*/ 96 h 128"/>
              <a:gd name="T36" fmla="*/ 100 w 100"/>
              <a:gd name="T37" fmla="*/ 88 h 128"/>
              <a:gd name="T38" fmla="*/ 100 w 100"/>
              <a:gd name="T39" fmla="*/ 36 h 128"/>
              <a:gd name="T40" fmla="*/ 92 w 100"/>
              <a:gd name="T41" fmla="*/ 28 h 128"/>
              <a:gd name="T42" fmla="*/ 16 w 100"/>
              <a:gd name="T43" fmla="*/ 20 h 128"/>
              <a:gd name="T44" fmla="*/ 16 w 100"/>
              <a:gd name="T45" fmla="*/ 76 h 128"/>
              <a:gd name="T46" fmla="*/ 16 w 100"/>
              <a:gd name="T47" fmla="*/ 84 h 128"/>
              <a:gd name="T48" fmla="*/ 16 w 100"/>
              <a:gd name="T49" fmla="*/ 116 h 128"/>
              <a:gd name="T50" fmla="*/ 12 w 100"/>
              <a:gd name="T51" fmla="*/ 120 h 128"/>
              <a:gd name="T52" fmla="*/ 8 w 100"/>
              <a:gd name="T53" fmla="*/ 116 h 128"/>
              <a:gd name="T54" fmla="*/ 8 w 100"/>
              <a:gd name="T55" fmla="*/ 12 h 128"/>
              <a:gd name="T56" fmla="*/ 12 w 100"/>
              <a:gd name="T57" fmla="*/ 8 h 128"/>
              <a:gd name="T58" fmla="*/ 16 w 100"/>
              <a:gd name="T59" fmla="*/ 12 h 128"/>
              <a:gd name="T60" fmla="*/ 16 w 100"/>
              <a:gd name="T61" fmla="*/ 20 h 128"/>
              <a:gd name="T62" fmla="*/ 60 w 100"/>
              <a:gd name="T63" fmla="*/ 72 h 128"/>
              <a:gd name="T64" fmla="*/ 56 w 100"/>
              <a:gd name="T65" fmla="*/ 76 h 128"/>
              <a:gd name="T66" fmla="*/ 24 w 100"/>
              <a:gd name="T67" fmla="*/ 76 h 128"/>
              <a:gd name="T68" fmla="*/ 24 w 100"/>
              <a:gd name="T69" fmla="*/ 72 h 128"/>
              <a:gd name="T70" fmla="*/ 24 w 100"/>
              <a:gd name="T71" fmla="*/ 24 h 128"/>
              <a:gd name="T72" fmla="*/ 24 w 100"/>
              <a:gd name="T73" fmla="*/ 20 h 128"/>
              <a:gd name="T74" fmla="*/ 56 w 100"/>
              <a:gd name="T75" fmla="*/ 20 h 128"/>
              <a:gd name="T76" fmla="*/ 60 w 100"/>
              <a:gd name="T77" fmla="*/ 24 h 128"/>
              <a:gd name="T78" fmla="*/ 60 w 100"/>
              <a:gd name="T79" fmla="*/ 72 h 128"/>
              <a:gd name="T80" fmla="*/ 92 w 100"/>
              <a:gd name="T81" fmla="*/ 88 h 128"/>
              <a:gd name="T82" fmla="*/ 88 w 100"/>
              <a:gd name="T83" fmla="*/ 88 h 128"/>
              <a:gd name="T84" fmla="*/ 68 w 100"/>
              <a:gd name="T85" fmla="*/ 88 h 128"/>
              <a:gd name="T86" fmla="*/ 68 w 100"/>
              <a:gd name="T87" fmla="*/ 87 h 128"/>
              <a:gd name="T88" fmla="*/ 68 w 100"/>
              <a:gd name="T89" fmla="*/ 76 h 128"/>
              <a:gd name="T90" fmla="*/ 68 w 100"/>
              <a:gd name="T91" fmla="*/ 40 h 128"/>
              <a:gd name="T92" fmla="*/ 68 w 100"/>
              <a:gd name="T93" fmla="*/ 36 h 128"/>
              <a:gd name="T94" fmla="*/ 88 w 100"/>
              <a:gd name="T95" fmla="*/ 36 h 128"/>
              <a:gd name="T96" fmla="*/ 92 w 100"/>
              <a:gd name="T97" fmla="*/ 40 h 128"/>
              <a:gd name="T98" fmla="*/ 92 w 100"/>
              <a:gd name="T99" fmla="*/ 8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0" h="128">
                <a:moveTo>
                  <a:pt x="92" y="28"/>
                </a:moveTo>
                <a:cubicBezTo>
                  <a:pt x="68" y="28"/>
                  <a:pt x="68" y="28"/>
                  <a:pt x="68" y="28"/>
                </a:cubicBezTo>
                <a:cubicBezTo>
                  <a:pt x="68" y="20"/>
                  <a:pt x="68" y="20"/>
                  <a:pt x="68" y="20"/>
                </a:cubicBezTo>
                <a:cubicBezTo>
                  <a:pt x="68" y="16"/>
                  <a:pt x="64" y="12"/>
                  <a:pt x="60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4"/>
                  <a:pt x="20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4"/>
                  <a:pt x="4" y="128"/>
                  <a:pt x="8" y="128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20" y="128"/>
                  <a:pt x="24" y="124"/>
                  <a:pt x="24" y="120"/>
                </a:cubicBezTo>
                <a:cubicBezTo>
                  <a:pt x="24" y="84"/>
                  <a:pt x="24" y="84"/>
                  <a:pt x="24" y="84"/>
                </a:cubicBezTo>
                <a:cubicBezTo>
                  <a:pt x="60" y="84"/>
                  <a:pt x="60" y="84"/>
                  <a:pt x="60" y="84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92"/>
                  <a:pt x="64" y="96"/>
                  <a:pt x="68" y="96"/>
                </a:cubicBezTo>
                <a:cubicBezTo>
                  <a:pt x="92" y="96"/>
                  <a:pt x="92" y="96"/>
                  <a:pt x="92" y="96"/>
                </a:cubicBezTo>
                <a:cubicBezTo>
                  <a:pt x="96" y="96"/>
                  <a:pt x="100" y="92"/>
                  <a:pt x="100" y="88"/>
                </a:cubicBezTo>
                <a:cubicBezTo>
                  <a:pt x="100" y="36"/>
                  <a:pt x="100" y="36"/>
                  <a:pt x="100" y="36"/>
                </a:cubicBezTo>
                <a:cubicBezTo>
                  <a:pt x="100" y="32"/>
                  <a:pt x="96" y="28"/>
                  <a:pt x="92" y="28"/>
                </a:cubicBezTo>
                <a:close/>
                <a:moveTo>
                  <a:pt x="16" y="20"/>
                </a:moveTo>
                <a:cubicBezTo>
                  <a:pt x="16" y="76"/>
                  <a:pt x="16" y="76"/>
                  <a:pt x="16" y="76"/>
                </a:cubicBezTo>
                <a:cubicBezTo>
                  <a:pt x="16" y="84"/>
                  <a:pt x="16" y="84"/>
                  <a:pt x="16" y="84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18"/>
                  <a:pt x="14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14" y="8"/>
                  <a:pt x="16" y="10"/>
                  <a:pt x="16" y="12"/>
                </a:cubicBezTo>
                <a:lnTo>
                  <a:pt x="16" y="20"/>
                </a:lnTo>
                <a:close/>
                <a:moveTo>
                  <a:pt x="60" y="72"/>
                </a:moveTo>
                <a:cubicBezTo>
                  <a:pt x="60" y="74"/>
                  <a:pt x="58" y="76"/>
                  <a:pt x="56" y="76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4"/>
                  <a:pt x="24" y="74"/>
                  <a:pt x="24" y="72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2"/>
                  <a:pt x="24" y="22"/>
                  <a:pt x="24" y="20"/>
                </a:cubicBezTo>
                <a:cubicBezTo>
                  <a:pt x="56" y="20"/>
                  <a:pt x="56" y="20"/>
                  <a:pt x="56" y="20"/>
                </a:cubicBezTo>
                <a:cubicBezTo>
                  <a:pt x="58" y="20"/>
                  <a:pt x="60" y="22"/>
                  <a:pt x="60" y="24"/>
                </a:cubicBezTo>
                <a:lnTo>
                  <a:pt x="60" y="72"/>
                </a:lnTo>
                <a:close/>
                <a:moveTo>
                  <a:pt x="92" y="88"/>
                </a:moveTo>
                <a:cubicBezTo>
                  <a:pt x="92" y="90"/>
                  <a:pt x="90" y="88"/>
                  <a:pt x="88" y="88"/>
                </a:cubicBezTo>
                <a:cubicBezTo>
                  <a:pt x="68" y="88"/>
                  <a:pt x="68" y="88"/>
                  <a:pt x="68" y="88"/>
                </a:cubicBezTo>
                <a:cubicBezTo>
                  <a:pt x="68" y="87"/>
                  <a:pt x="68" y="87"/>
                  <a:pt x="68" y="87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38"/>
                  <a:pt x="68" y="38"/>
                  <a:pt x="68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90" y="36"/>
                  <a:pt x="92" y="38"/>
                  <a:pt x="92" y="40"/>
                </a:cubicBezTo>
                <a:lnTo>
                  <a:pt x="92" y="8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19" name="淘宝网Chenying0907出品 18"/>
          <p:cNvGrpSpPr/>
          <p:nvPr/>
        </p:nvGrpSpPr>
        <p:grpSpPr>
          <a:xfrm>
            <a:off x="257104" y="2385295"/>
            <a:ext cx="2931779" cy="857042"/>
            <a:chOff x="978002" y="2469193"/>
            <a:chExt cx="2931779" cy="857042"/>
          </a:xfrm>
        </p:grpSpPr>
        <p:sp>
          <p:nvSpPr>
            <p:cNvPr id="20" name="淘宝网Chenying0907出品 19"/>
            <p:cNvSpPr/>
            <p:nvPr/>
          </p:nvSpPr>
          <p:spPr>
            <a:xfrm>
              <a:off x="978002" y="2778200"/>
              <a:ext cx="2931779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If two past lovers can remain friends, it’s either they were never</a:t>
              </a:r>
              <a:endParaRPr lang="zh-CN" altLang="en-US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1" name="淘宝网Chenying0907出品 20"/>
            <p:cNvSpPr/>
            <p:nvPr/>
          </p:nvSpPr>
          <p:spPr>
            <a:xfrm>
              <a:off x="1878455" y="2469193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2" name="淘宝网Chenying0907出品 21"/>
          <p:cNvGrpSpPr/>
          <p:nvPr/>
        </p:nvGrpSpPr>
        <p:grpSpPr>
          <a:xfrm>
            <a:off x="8774428" y="3115594"/>
            <a:ext cx="3188571" cy="885617"/>
            <a:chOff x="6811772" y="4188086"/>
            <a:chExt cx="3188571" cy="885617"/>
          </a:xfrm>
        </p:grpSpPr>
        <p:sp>
          <p:nvSpPr>
            <p:cNvPr id="23" name="淘宝网Chenying0907出品 22"/>
            <p:cNvSpPr/>
            <p:nvPr/>
          </p:nvSpPr>
          <p:spPr>
            <a:xfrm>
              <a:off x="6811774" y="4525668"/>
              <a:ext cx="3188569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If two past lovers can remain friends, it’s either they were never</a:t>
              </a:r>
            </a:p>
          </p:txBody>
        </p:sp>
        <p:sp>
          <p:nvSpPr>
            <p:cNvPr id="24" name="淘宝网Chenying0907出品 23"/>
            <p:cNvSpPr/>
            <p:nvPr/>
          </p:nvSpPr>
          <p:spPr>
            <a:xfrm>
              <a:off x="6811772" y="4188086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5" name="淘宝网Chenying0907出品 24"/>
          <p:cNvGrpSpPr/>
          <p:nvPr/>
        </p:nvGrpSpPr>
        <p:grpSpPr>
          <a:xfrm>
            <a:off x="257104" y="4677055"/>
            <a:ext cx="2931779" cy="857042"/>
            <a:chOff x="978002" y="2469193"/>
            <a:chExt cx="2931779" cy="857042"/>
          </a:xfrm>
        </p:grpSpPr>
        <p:sp>
          <p:nvSpPr>
            <p:cNvPr id="26" name="淘宝网Chenying0907出品 25"/>
            <p:cNvSpPr/>
            <p:nvPr/>
          </p:nvSpPr>
          <p:spPr>
            <a:xfrm>
              <a:off x="978002" y="2778200"/>
              <a:ext cx="2931779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If two past lovers can remain friends, it’s either they were never</a:t>
              </a:r>
              <a:endParaRPr lang="zh-CN" altLang="en-US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7" name="淘宝网Chenying0907出品 26"/>
            <p:cNvSpPr/>
            <p:nvPr/>
          </p:nvSpPr>
          <p:spPr>
            <a:xfrm>
              <a:off x="1878455" y="2469193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9" name="淘宝网Chenying0907出品 28"/>
          <p:cNvPicPr>
            <a:picLocks noChangeAspect="1"/>
          </p:cNvPicPr>
          <p:nvPr/>
        </p:nvPicPr>
        <p:blipFill>
          <a:blip r:embed="rId6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0" name="淘宝网Chenying0907出品 29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7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7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1" name="淘宝网Chenying0907出品 30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703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decel="50000" fill="hold" grpId="1" nodeType="withEffect">
                                  <p:stCondLst>
                                    <p:cond delay="1120"/>
                                  </p:stCondLst>
                                  <p:childTnLst>
                                    <p:animMotion origin="layout" path="M 4.16667E-7 -3.7037E-7 L 0.00065 -0.08727 " pathEditMode="relative" rAng="0" ptsTypes="AA">
                                      <p:cBhvr>
                                        <p:cTn id="16" dur="12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437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decel="50000" fill="hold" grpId="1" nodeType="withEffect">
                                  <p:stCondLst>
                                    <p:cond delay="1120"/>
                                  </p:stCondLst>
                                  <p:childTnLst>
                                    <p:animMotion origin="layout" path="M 1.66667E-6 2.96296E-6 L -0.01732 -0.09144 " pathEditMode="relative" rAng="0" ptsTypes="AA">
                                      <p:cBhvr>
                                        <p:cTn id="18" dur="12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" y="-458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decel="50000" fill="hold" grpId="1" nodeType="withEffect">
                                  <p:stCondLst>
                                    <p:cond delay="1120"/>
                                  </p:stCondLst>
                                  <p:childTnLst>
                                    <p:animMotion origin="layout" path="M 2.08333E-7 -4.07407E-6 L -0.10586 -0.06759 " pathEditMode="relative" rAng="0" ptsTypes="AA">
                                      <p:cBhvr>
                                        <p:cTn id="20" dur="12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99" y="-338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decel="50000" fill="hold" grpId="1" nodeType="withEffect">
                                  <p:stCondLst>
                                    <p:cond delay="1120"/>
                                  </p:stCondLst>
                                  <p:childTnLst>
                                    <p:animMotion origin="layout" path="M 3.54167E-6 4.81481E-6 L 0.0401 -0.07107 " pathEditMode="relative" rAng="0" ptsTypes="AA">
                                      <p:cBhvr>
                                        <p:cTn id="22" dur="12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" y="-356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decel="50000" fill="hold" grpId="1" nodeType="withEffect">
                                  <p:stCondLst>
                                    <p:cond delay="1120"/>
                                  </p:stCondLst>
                                  <p:childTnLst>
                                    <p:animMotion origin="layout" path="M 8.33333E-7 -1.85185E-6 L -0.05534 -0.07523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73" y="-377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fill="hold" grpId="2" nodeType="withEffect">
                                  <p:stCondLst>
                                    <p:cond delay="1889"/>
                                  </p:stCondLst>
                                  <p:childTnLst>
                                    <p:animScale>
                                      <p:cBhvr>
                                        <p:cTn id="26" dur="359" fill="hold"/>
                                        <p:tgtEl>
                                          <p:spTgt spid="2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decel="100000" fill="hold" grpId="2" nodeType="withEffect">
                                  <p:stCondLst>
                                    <p:cond delay="1723"/>
                                  </p:stCondLst>
                                  <p:childTnLst>
                                    <p:animScale>
                                      <p:cBhvr>
                                        <p:cTn id="28" dur="376" fill="hold"/>
                                        <p:tgtEl>
                                          <p:spTgt spid="3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fill="hold" grpId="2" nodeType="withEffect">
                                  <p:stCondLst>
                                    <p:cond delay="1656"/>
                                  </p:stCondLst>
                                  <p:childTnLst>
                                    <p:animScale>
                                      <p:cBhvr>
                                        <p:cTn id="30" dur="360" fill="hold"/>
                                        <p:tgtEl>
                                          <p:spTgt spid="4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fill="hold" grpId="2" nodeType="withEffect">
                                  <p:stCondLst>
                                    <p:cond delay="1991"/>
                                  </p:stCondLst>
                                  <p:childTnLst>
                                    <p:animScale>
                                      <p:cBhvr>
                                        <p:cTn id="32" dur="417" fill="hold"/>
                                        <p:tgtEl>
                                          <p:spTgt spid="5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decel="100000" fill="hold" grpId="2" nodeType="withEffect">
                                  <p:stCondLst>
                                    <p:cond delay="1752"/>
                                  </p:stCondLst>
                                  <p:childTnLst>
                                    <p:animScale>
                                      <p:cBhvr>
                                        <p:cTn id="34" dur="316" fill="hold"/>
                                        <p:tgtEl>
                                          <p:spTgt spid="6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3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3.95833E-6 -0.03981 L -3.95833E-6 0.14815 " pathEditMode="relative" rAng="0" ptsTypes="AA">
                                      <p:cBhvr>
                                        <p:cTn id="39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39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30000" decel="3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3.95833E-6 -0.03981 L -3.95833E-6 0 " pathEditMode="relative" rAng="0" ptsTypes="AA">
                                      <p:cBhvr>
                                        <p:cTn id="4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9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8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4" dur="7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8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90" dur="75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9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9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30" grpId="0"/>
      <p:bldP spid="30" grpId="1"/>
      <p:bldP spid="30" grpId="2"/>
      <p:bldP spid="31" grpId="0"/>
      <p:bldP spid="31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淘宝网Chenying0907出品 1"/>
          <p:cNvPicPr>
            <a:picLocks noChangeAspect="1"/>
          </p:cNvPicPr>
          <p:nvPr/>
        </p:nvPicPr>
        <p:blipFill rotWithShape="1">
          <a:blip r:embed="rId3"/>
          <a:srcRect l="18750" r="14688"/>
          <a:stretch/>
        </p:blipFill>
        <p:spPr>
          <a:xfrm>
            <a:off x="4415400" y="2124027"/>
            <a:ext cx="3366333" cy="336633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</p:pic>
      <p:sp>
        <p:nvSpPr>
          <p:cNvPr id="3" name="淘宝网Chenying0907出品 6"/>
          <p:cNvSpPr/>
          <p:nvPr/>
        </p:nvSpPr>
        <p:spPr>
          <a:xfrm>
            <a:off x="4004243" y="1702936"/>
            <a:ext cx="4183514" cy="4183514"/>
          </a:xfrm>
          <a:prstGeom prst="ellipse">
            <a:avLst/>
          </a:prstGeom>
          <a:noFill/>
          <a:ln w="6350">
            <a:solidFill>
              <a:schemeClr val="bg1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淘宝网Chenying0907出品 3"/>
          <p:cNvSpPr>
            <a:spLocks noChangeAspect="1"/>
          </p:cNvSpPr>
          <p:nvPr/>
        </p:nvSpPr>
        <p:spPr>
          <a:xfrm>
            <a:off x="7663736" y="4661344"/>
            <a:ext cx="540000" cy="540000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9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rPr>
              <a:t>3</a:t>
            </a:r>
            <a:endParaRPr kumimoji="1"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淘宝网Chenying0907出品 4"/>
          <p:cNvSpPr>
            <a:spLocks noChangeAspect="1"/>
          </p:cNvSpPr>
          <p:nvPr/>
        </p:nvSpPr>
        <p:spPr>
          <a:xfrm>
            <a:off x="3996460" y="4661344"/>
            <a:ext cx="540000" cy="540000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9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rPr>
              <a:t>4</a:t>
            </a:r>
            <a:endParaRPr kumimoji="1"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淘宝网Chenying0907出品 5"/>
          <p:cNvSpPr>
            <a:spLocks noChangeAspect="1"/>
          </p:cNvSpPr>
          <p:nvPr/>
        </p:nvSpPr>
        <p:spPr>
          <a:xfrm>
            <a:off x="7667143" y="2451039"/>
            <a:ext cx="540000" cy="540000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9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rPr>
              <a:t>2</a:t>
            </a:r>
            <a:endParaRPr kumimoji="1"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7" name="淘宝网Chenying0907出品 6"/>
          <p:cNvSpPr>
            <a:spLocks noChangeAspect="1"/>
          </p:cNvSpPr>
          <p:nvPr/>
        </p:nvSpPr>
        <p:spPr>
          <a:xfrm>
            <a:off x="4008969" y="2451039"/>
            <a:ext cx="540000" cy="540000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92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kumimoji="1"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rPr>
              <a:t>1</a:t>
            </a:r>
            <a:endParaRPr kumimoji="1"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8" name="淘宝网Chenying0907出品 7"/>
          <p:cNvSpPr/>
          <p:nvPr/>
        </p:nvSpPr>
        <p:spPr>
          <a:xfrm>
            <a:off x="1785924" y="2175635"/>
            <a:ext cx="2007429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When you </a:t>
            </a:r>
            <a:r>
              <a:rPr lang="en-US" altLang="zh-CN" sz="1200" dirty="0" smtClean="0">
                <a:solidFill>
                  <a:schemeClr val="bg1"/>
                </a:solidFill>
              </a:rPr>
              <a:t>recognize </a:t>
            </a:r>
            <a:r>
              <a:rPr lang="en-US" altLang="zh-CN" sz="1200" dirty="0">
                <a:solidFill>
                  <a:schemeClr val="bg1"/>
                </a:solidFill>
              </a:rPr>
              <a:t>anger as an essential and necessary emotion, you stop being </a:t>
            </a:r>
            <a:r>
              <a:rPr lang="en-US" altLang="zh-CN" sz="1200" dirty="0" smtClean="0">
                <a:solidFill>
                  <a:schemeClr val="bg1"/>
                </a:solidFill>
              </a:rPr>
              <a:t>afraid. 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淘宝网Chenying0907出品 8"/>
          <p:cNvSpPr/>
          <p:nvPr/>
        </p:nvSpPr>
        <p:spPr>
          <a:xfrm>
            <a:off x="8527513" y="4474034"/>
            <a:ext cx="180683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Only when you’re no longer afraid of it can you start managing its manifestations.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淘宝网Chenying0907出品 9"/>
          <p:cNvSpPr/>
          <p:nvPr/>
        </p:nvSpPr>
        <p:spPr>
          <a:xfrm>
            <a:off x="8527513" y="2175636"/>
            <a:ext cx="2007429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There’s nothing wrong with being self critical, but when your negative self-talk holds you </a:t>
            </a:r>
            <a:r>
              <a:rPr lang="en-US" altLang="zh-CN" sz="1200" dirty="0" smtClean="0">
                <a:solidFill>
                  <a:schemeClr val="bg1"/>
                </a:solidFill>
              </a:rPr>
              <a:t>back.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淘宝网Chenying0907出品 10"/>
          <p:cNvSpPr/>
          <p:nvPr/>
        </p:nvSpPr>
        <p:spPr>
          <a:xfrm>
            <a:off x="1870901" y="4474033"/>
            <a:ext cx="1922452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Take a more positive and constructive view of yourself and you’ll achieve </a:t>
            </a:r>
            <a:r>
              <a:rPr lang="en-US" altLang="zh-CN" sz="1200" dirty="0" smtClean="0">
                <a:solidFill>
                  <a:schemeClr val="bg1"/>
                </a:solidFill>
              </a:rPr>
              <a:t>more.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pic>
        <p:nvPicPr>
          <p:cNvPr id="14" name="淘宝网Chenying0907出品 13"/>
          <p:cNvPicPr>
            <a:picLocks noChangeAspect="1"/>
          </p:cNvPicPr>
          <p:nvPr/>
        </p:nvPicPr>
        <p:blipFill>
          <a:blip r:embed="rId4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15" name="淘宝网Chenying0907出品 14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5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5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6" name="淘宝网Chenying0907出品 15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630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5" grpId="0"/>
      <p:bldP spid="15" grpId="1"/>
      <p:bldP spid="15" grpId="2"/>
      <p:bldP spid="16" grpId="0"/>
      <p:bldP spid="16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淘宝网Chenying0907出品 17"/>
          <p:cNvSpPr>
            <a:spLocks/>
          </p:cNvSpPr>
          <p:nvPr/>
        </p:nvSpPr>
        <p:spPr bwMode="auto">
          <a:xfrm>
            <a:off x="7968522" y="2390317"/>
            <a:ext cx="2024760" cy="199294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" name="淘宝网Chenying0907出品 18"/>
          <p:cNvSpPr>
            <a:spLocks/>
          </p:cNvSpPr>
          <p:nvPr/>
        </p:nvSpPr>
        <p:spPr bwMode="auto">
          <a:xfrm>
            <a:off x="5016565" y="2567890"/>
            <a:ext cx="1773111" cy="1729725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4" name="淘宝网Chenying0907出品 19"/>
          <p:cNvSpPr>
            <a:spLocks/>
          </p:cNvSpPr>
          <p:nvPr/>
        </p:nvSpPr>
        <p:spPr bwMode="auto">
          <a:xfrm>
            <a:off x="2496951" y="2760301"/>
            <a:ext cx="1405761" cy="1423119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" name="淘宝网Chenying0907出品 4"/>
          <p:cNvSpPr txBox="1"/>
          <p:nvPr/>
        </p:nvSpPr>
        <p:spPr>
          <a:xfrm>
            <a:off x="2775173" y="3106158"/>
            <a:ext cx="742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tx2"/>
                </a:solidFill>
              </a:rPr>
              <a:t>1</a:t>
            </a:r>
            <a:endParaRPr lang="zh-CN" altLang="en-US" sz="3600" dirty="0">
              <a:solidFill>
                <a:schemeClr val="tx2"/>
              </a:solidFill>
            </a:endParaRPr>
          </a:p>
        </p:txBody>
      </p:sp>
      <p:sp>
        <p:nvSpPr>
          <p:cNvPr id="6" name="淘宝网Chenying0907出品 5"/>
          <p:cNvSpPr txBox="1"/>
          <p:nvPr/>
        </p:nvSpPr>
        <p:spPr>
          <a:xfrm>
            <a:off x="5630130" y="3106158"/>
            <a:ext cx="742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tx2"/>
                </a:solidFill>
              </a:rPr>
              <a:t>2</a:t>
            </a:r>
            <a:endParaRPr lang="zh-CN" altLang="en-US" sz="3600" dirty="0">
              <a:solidFill>
                <a:schemeClr val="tx2"/>
              </a:solidFill>
            </a:endParaRPr>
          </a:p>
        </p:txBody>
      </p:sp>
      <p:sp>
        <p:nvSpPr>
          <p:cNvPr id="7" name="淘宝网Chenying0907出品 6"/>
          <p:cNvSpPr txBox="1"/>
          <p:nvPr/>
        </p:nvSpPr>
        <p:spPr>
          <a:xfrm>
            <a:off x="8721219" y="3106158"/>
            <a:ext cx="742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tx2"/>
                </a:solidFill>
              </a:rPr>
              <a:t>3</a:t>
            </a:r>
            <a:endParaRPr lang="zh-CN" altLang="en-US" sz="3600" dirty="0">
              <a:solidFill>
                <a:schemeClr val="tx2"/>
              </a:solidFill>
            </a:endParaRPr>
          </a:p>
        </p:txBody>
      </p:sp>
      <p:grpSp>
        <p:nvGrpSpPr>
          <p:cNvPr id="8" name="淘宝网Chenying0907出品 7" descr="e7d195523061f1c011414db08df74492ac20befa3fb15586EED641F7DA837B3633596E05B8AE62E50B5E5456BD3C648DCE2D234CC482E88EB223CB95B207F69907A09C8021443F850886F0462B4D95DA95FD510E809B3EB17C33216832E9CE9ADF801A80DF89FEDAD29FCABE46C01A67EDA6041C41B5440977CCD01D2D59F36B6B69E1892F959850"/>
          <p:cNvGrpSpPr/>
          <p:nvPr/>
        </p:nvGrpSpPr>
        <p:grpSpPr>
          <a:xfrm>
            <a:off x="1844386" y="4529277"/>
            <a:ext cx="2604210" cy="882173"/>
            <a:chOff x="7201734" y="2028244"/>
            <a:chExt cx="2604210" cy="882173"/>
          </a:xfrm>
        </p:grpSpPr>
        <p:sp>
          <p:nvSpPr>
            <p:cNvPr id="9" name="淘宝网Chenying0907出品 8"/>
            <p:cNvSpPr/>
            <p:nvPr/>
          </p:nvSpPr>
          <p:spPr>
            <a:xfrm>
              <a:off x="7201734" y="2362382"/>
              <a:ext cx="2604210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There is no fire like lust, no grip like hate; there is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no</a:t>
              </a:r>
              <a:endPara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0" name="淘宝网Chenying0907出品 9"/>
            <p:cNvSpPr/>
            <p:nvPr/>
          </p:nvSpPr>
          <p:spPr>
            <a:xfrm>
              <a:off x="7488177" y="2028244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1" name="淘宝网Chenying0907出品 10" descr="e7d195523061f1c011414db08df74492ac20befa3fb15586EED641F7DA837B3633596E05B8AE62E50B5E5456BD3C648DCE2D234CC482E88EB223CB95B207F69907A09C8021443F850886F0462B4D95DA95FD510E809B3EB17C33216832E9CE9ADF801A80DF89FEDAD29FCABE46C01A67EDA6041C41B5440977CCD01D2D59F36B6B69E1892F959850"/>
          <p:cNvGrpSpPr/>
          <p:nvPr/>
        </p:nvGrpSpPr>
        <p:grpSpPr>
          <a:xfrm>
            <a:off x="4601015" y="4529277"/>
            <a:ext cx="2604210" cy="882173"/>
            <a:chOff x="7201734" y="2028244"/>
            <a:chExt cx="2604210" cy="882173"/>
          </a:xfrm>
        </p:grpSpPr>
        <p:sp>
          <p:nvSpPr>
            <p:cNvPr id="12" name="淘宝网Chenying0907出品 11"/>
            <p:cNvSpPr/>
            <p:nvPr/>
          </p:nvSpPr>
          <p:spPr>
            <a:xfrm>
              <a:off x="7201734" y="2362382"/>
              <a:ext cx="2604210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There is no fire like lust, no grip like hate; there is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no</a:t>
              </a:r>
              <a:endPara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3" name="淘宝网Chenying0907出品 12"/>
            <p:cNvSpPr/>
            <p:nvPr/>
          </p:nvSpPr>
          <p:spPr>
            <a:xfrm>
              <a:off x="7488177" y="2028244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14" name="淘宝网Chenying0907出品 13" descr="e7d195523061f1c011414db08df74492ac20befa3fb15586EED641F7DA837B3633596E05B8AE62E50B5E5456BD3C648DCE2D234CC482E88EB223CB95B207F69907A09C8021443F850886F0462B4D95DA95FD510E809B3EB17C33216832E9CE9ADF801A80DF89FEDAD29FCABE46C01A67EDA6041C41B5440977CCD01D2D59F36B6B69E1892F959850"/>
          <p:cNvGrpSpPr/>
          <p:nvPr/>
        </p:nvGrpSpPr>
        <p:grpSpPr>
          <a:xfrm>
            <a:off x="7790432" y="4529277"/>
            <a:ext cx="2604210" cy="882173"/>
            <a:chOff x="7201734" y="2028244"/>
            <a:chExt cx="2604210" cy="882173"/>
          </a:xfrm>
        </p:grpSpPr>
        <p:sp>
          <p:nvSpPr>
            <p:cNvPr id="15" name="淘宝网Chenying0907出品 14"/>
            <p:cNvSpPr/>
            <p:nvPr/>
          </p:nvSpPr>
          <p:spPr>
            <a:xfrm>
              <a:off x="7201734" y="2362382"/>
              <a:ext cx="2604210" cy="548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There is no fire like lust, no grip like hate; there is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no</a:t>
              </a:r>
              <a:endPara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  <p:sp>
          <p:nvSpPr>
            <p:cNvPr id="16" name="淘宝网Chenying0907出品 15"/>
            <p:cNvSpPr/>
            <p:nvPr/>
          </p:nvSpPr>
          <p:spPr>
            <a:xfrm>
              <a:off x="7488177" y="2028244"/>
              <a:ext cx="20313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点击此处添加标题</a:t>
              </a:r>
              <a:endParaRPr lang="zh-CN" altLang="en-US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pic>
        <p:nvPicPr>
          <p:cNvPr id="18" name="淘宝网Chenying0907出品 17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19" name="淘宝网Chenying0907出品 18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0" name="淘宝网Chenying0907出品 19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030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3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45833E-6 0 L -0.80742 0.02546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378" y="127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3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58333E-6 -2.96296E-6 L -0.5457 0.01598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92" y="78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3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2.08333E-7 0 L -0.33802 0.01042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01" y="50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44" dur="75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4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50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/>
      <p:bldP spid="6" grpId="0"/>
      <p:bldP spid="7" grpId="0"/>
      <p:bldP spid="19" grpId="0"/>
      <p:bldP spid="19" grpId="1"/>
      <p:bldP spid="19" grpId="2"/>
      <p:bldP spid="20" grpId="0"/>
      <p:bldP spid="20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淘宝网Chenying0907出品 1"/>
          <p:cNvGrpSpPr/>
          <p:nvPr/>
        </p:nvGrpSpPr>
        <p:grpSpPr>
          <a:xfrm>
            <a:off x="1951119" y="1678452"/>
            <a:ext cx="3154564" cy="3471064"/>
            <a:chOff x="3037254" y="2304196"/>
            <a:chExt cx="1439863" cy="1584325"/>
          </a:xfrm>
        </p:grpSpPr>
        <p:sp>
          <p:nvSpPr>
            <p:cNvPr id="3" name="梯形 2"/>
            <p:cNvSpPr/>
            <p:nvPr/>
          </p:nvSpPr>
          <p:spPr bwMode="auto">
            <a:xfrm rot="16200000">
              <a:off x="3086467" y="2520096"/>
              <a:ext cx="1584325" cy="1152525"/>
            </a:xfrm>
            <a:prstGeom prst="trapezoid">
              <a:avLst/>
            </a:prstGeom>
            <a:solidFill>
              <a:schemeClr val="bg2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  <p:sp useBgFill="1">
          <p:nvSpPr>
            <p:cNvPr id="4" name="十字形 3"/>
            <p:cNvSpPr/>
            <p:nvPr/>
          </p:nvSpPr>
          <p:spPr bwMode="auto">
            <a:xfrm>
              <a:off x="3037254" y="2375633"/>
              <a:ext cx="1439863" cy="1441450"/>
            </a:xfrm>
            <a:prstGeom prst="plus">
              <a:avLst>
                <a:gd name="adj" fmla="val 46422"/>
              </a:avLst>
            </a:prstGeom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宋体"/>
                <a:cs typeface="+mn-cs"/>
              </a:endParaRPr>
            </a:p>
          </p:txBody>
        </p:sp>
      </p:grpSp>
      <p:sp>
        <p:nvSpPr>
          <p:cNvPr id="5" name="淘宝网Chenying0907出品 4"/>
          <p:cNvSpPr/>
          <p:nvPr/>
        </p:nvSpPr>
        <p:spPr>
          <a:xfrm>
            <a:off x="5820260" y="2952318"/>
            <a:ext cx="357020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6600" dirty="0" smtClean="0">
                <a:solidFill>
                  <a:schemeClr val="bg1"/>
                </a:solidFill>
                <a:ea typeface="华康少女文字W5(P)" panose="040F0500000000000000" pitchFamily="82" charset="-122"/>
              </a:rPr>
              <a:t>谢谢观看</a:t>
            </a:r>
            <a:endParaRPr lang="zh-CN" altLang="en-US" sz="6600" dirty="0">
              <a:solidFill>
                <a:schemeClr val="bg1"/>
              </a:solidFill>
              <a:ea typeface="华康少女文字W5(P)" panose="040F0500000000000000" pitchFamily="8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063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15000" decel="2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17000" decel="17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网Chenying0907出品 2"/>
          <p:cNvSpPr txBox="1"/>
          <p:nvPr/>
        </p:nvSpPr>
        <p:spPr>
          <a:xfrm>
            <a:off x="1459048" y="502374"/>
            <a:ext cx="4502332" cy="51833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5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5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 useBgFill="1">
        <p:nvSpPr>
          <p:cNvPr id="10" name="淘宝网Chenying0907出品 9"/>
          <p:cNvSpPr/>
          <p:nvPr/>
        </p:nvSpPr>
        <p:spPr>
          <a:xfrm>
            <a:off x="3607711" y="2948731"/>
            <a:ext cx="3031888" cy="568905"/>
          </a:xfrm>
          <a:prstGeom prst="rect">
            <a:avLst/>
          </a:prstGeom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3600" dirty="0" smtClean="0">
              <a:solidFill>
                <a:schemeClr val="tx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5" name="淘宝网Chenying0907出品 4"/>
          <p:cNvSpPr txBox="1"/>
          <p:nvPr/>
        </p:nvSpPr>
        <p:spPr>
          <a:xfrm>
            <a:off x="4681006" y="3499305"/>
            <a:ext cx="585999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Memories, beautiful very hurt, memories, memories of the past but can not go 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back.You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 can be happy to live just by yourself.</a:t>
            </a:r>
            <a:endParaRPr lang="en-US" altLang="zh-CN" sz="10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淘宝网Chenying0907出品 6"/>
          <p:cNvSpPr>
            <a:spLocks/>
          </p:cNvSpPr>
          <p:nvPr/>
        </p:nvSpPr>
        <p:spPr bwMode="auto">
          <a:xfrm rot="1335838">
            <a:off x="9471801" y="2622912"/>
            <a:ext cx="672608" cy="674134"/>
          </a:xfrm>
          <a:custGeom>
            <a:avLst/>
            <a:gdLst>
              <a:gd name="T0" fmla="*/ 250 w 744"/>
              <a:gd name="T1" fmla="*/ 0 h 745"/>
              <a:gd name="T2" fmla="*/ 220 w 744"/>
              <a:gd name="T3" fmla="*/ 6 h 745"/>
              <a:gd name="T4" fmla="*/ 125 w 744"/>
              <a:gd name="T5" fmla="*/ 126 h 745"/>
              <a:gd name="T6" fmla="*/ 5 w 744"/>
              <a:gd name="T7" fmla="*/ 221 h 745"/>
              <a:gd name="T8" fmla="*/ 0 w 744"/>
              <a:gd name="T9" fmla="*/ 249 h 745"/>
              <a:gd name="T10" fmla="*/ 23 w 744"/>
              <a:gd name="T11" fmla="*/ 372 h 745"/>
              <a:gd name="T12" fmla="*/ 23 w 744"/>
              <a:gd name="T13" fmla="*/ 372 h 745"/>
              <a:gd name="T14" fmla="*/ 23 w 744"/>
              <a:gd name="T15" fmla="*/ 372 h 745"/>
              <a:gd name="T16" fmla="*/ 0 w 744"/>
              <a:gd name="T17" fmla="*/ 494 h 745"/>
              <a:gd name="T18" fmla="*/ 5 w 744"/>
              <a:gd name="T19" fmla="*/ 524 h 745"/>
              <a:gd name="T20" fmla="*/ 125 w 744"/>
              <a:gd name="T21" fmla="*/ 619 h 745"/>
              <a:gd name="T22" fmla="*/ 220 w 744"/>
              <a:gd name="T23" fmla="*/ 739 h 745"/>
              <a:gd name="T24" fmla="*/ 249 w 744"/>
              <a:gd name="T25" fmla="*/ 744 h 745"/>
              <a:gd name="T26" fmla="*/ 310 w 744"/>
              <a:gd name="T27" fmla="*/ 733 h 745"/>
              <a:gd name="T28" fmla="*/ 372 w 744"/>
              <a:gd name="T29" fmla="*/ 721 h 745"/>
              <a:gd name="T30" fmla="*/ 372 w 744"/>
              <a:gd name="T31" fmla="*/ 721 h 745"/>
              <a:gd name="T32" fmla="*/ 494 w 744"/>
              <a:gd name="T33" fmla="*/ 745 h 745"/>
              <a:gd name="T34" fmla="*/ 524 w 744"/>
              <a:gd name="T35" fmla="*/ 739 h 745"/>
              <a:gd name="T36" fmla="*/ 619 w 744"/>
              <a:gd name="T37" fmla="*/ 619 h 745"/>
              <a:gd name="T38" fmla="*/ 739 w 744"/>
              <a:gd name="T39" fmla="*/ 524 h 745"/>
              <a:gd name="T40" fmla="*/ 744 w 744"/>
              <a:gd name="T41" fmla="*/ 496 h 745"/>
              <a:gd name="T42" fmla="*/ 721 w 744"/>
              <a:gd name="T43" fmla="*/ 372 h 745"/>
              <a:gd name="T44" fmla="*/ 721 w 744"/>
              <a:gd name="T45" fmla="*/ 372 h 745"/>
              <a:gd name="T46" fmla="*/ 721 w 744"/>
              <a:gd name="T47" fmla="*/ 372 h 745"/>
              <a:gd name="T48" fmla="*/ 744 w 744"/>
              <a:gd name="T49" fmla="*/ 251 h 745"/>
              <a:gd name="T50" fmla="*/ 739 w 744"/>
              <a:gd name="T51" fmla="*/ 221 h 745"/>
              <a:gd name="T52" fmla="*/ 619 w 744"/>
              <a:gd name="T53" fmla="*/ 126 h 745"/>
              <a:gd name="T54" fmla="*/ 524 w 744"/>
              <a:gd name="T55" fmla="*/ 6 h 745"/>
              <a:gd name="T56" fmla="*/ 495 w 744"/>
              <a:gd name="T57" fmla="*/ 0 h 745"/>
              <a:gd name="T58" fmla="*/ 433 w 744"/>
              <a:gd name="T59" fmla="*/ 12 h 745"/>
              <a:gd name="T60" fmla="*/ 372 w 744"/>
              <a:gd name="T61" fmla="*/ 24 h 745"/>
              <a:gd name="T62" fmla="*/ 372 w 744"/>
              <a:gd name="T63" fmla="*/ 24 h 745"/>
              <a:gd name="T64" fmla="*/ 250 w 744"/>
              <a:gd name="T65" fmla="*/ 0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44" h="745">
                <a:moveTo>
                  <a:pt x="250" y="0"/>
                </a:moveTo>
                <a:cubicBezTo>
                  <a:pt x="240" y="0"/>
                  <a:pt x="230" y="2"/>
                  <a:pt x="220" y="6"/>
                </a:cubicBezTo>
                <a:cubicBezTo>
                  <a:pt x="173" y="25"/>
                  <a:pt x="159" y="92"/>
                  <a:pt x="125" y="126"/>
                </a:cubicBezTo>
                <a:cubicBezTo>
                  <a:pt x="90" y="161"/>
                  <a:pt x="24" y="176"/>
                  <a:pt x="5" y="221"/>
                </a:cubicBezTo>
                <a:cubicBezTo>
                  <a:pt x="1" y="230"/>
                  <a:pt x="0" y="239"/>
                  <a:pt x="0" y="249"/>
                </a:cubicBezTo>
                <a:cubicBezTo>
                  <a:pt x="0" y="289"/>
                  <a:pt x="23" y="333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410"/>
                  <a:pt x="0" y="454"/>
                  <a:pt x="0" y="494"/>
                </a:cubicBezTo>
                <a:cubicBezTo>
                  <a:pt x="0" y="505"/>
                  <a:pt x="1" y="515"/>
                  <a:pt x="5" y="524"/>
                </a:cubicBezTo>
                <a:cubicBezTo>
                  <a:pt x="25" y="571"/>
                  <a:pt x="91" y="586"/>
                  <a:pt x="125" y="619"/>
                </a:cubicBezTo>
                <a:cubicBezTo>
                  <a:pt x="160" y="654"/>
                  <a:pt x="175" y="721"/>
                  <a:pt x="220" y="739"/>
                </a:cubicBezTo>
                <a:cubicBezTo>
                  <a:pt x="229" y="743"/>
                  <a:pt x="239" y="744"/>
                  <a:pt x="249" y="744"/>
                </a:cubicBezTo>
                <a:cubicBezTo>
                  <a:pt x="268" y="744"/>
                  <a:pt x="289" y="739"/>
                  <a:pt x="310" y="733"/>
                </a:cubicBezTo>
                <a:cubicBezTo>
                  <a:pt x="331" y="727"/>
                  <a:pt x="352" y="721"/>
                  <a:pt x="372" y="721"/>
                </a:cubicBezTo>
                <a:cubicBezTo>
                  <a:pt x="372" y="721"/>
                  <a:pt x="372" y="721"/>
                  <a:pt x="372" y="721"/>
                </a:cubicBezTo>
                <a:cubicBezTo>
                  <a:pt x="410" y="721"/>
                  <a:pt x="454" y="745"/>
                  <a:pt x="494" y="745"/>
                </a:cubicBezTo>
                <a:cubicBezTo>
                  <a:pt x="504" y="745"/>
                  <a:pt x="514" y="743"/>
                  <a:pt x="524" y="739"/>
                </a:cubicBezTo>
                <a:cubicBezTo>
                  <a:pt x="571" y="720"/>
                  <a:pt x="585" y="653"/>
                  <a:pt x="619" y="619"/>
                </a:cubicBezTo>
                <a:cubicBezTo>
                  <a:pt x="653" y="584"/>
                  <a:pt x="720" y="569"/>
                  <a:pt x="739" y="524"/>
                </a:cubicBezTo>
                <a:cubicBezTo>
                  <a:pt x="742" y="515"/>
                  <a:pt x="744" y="506"/>
                  <a:pt x="744" y="496"/>
                </a:cubicBezTo>
                <a:cubicBezTo>
                  <a:pt x="744" y="456"/>
                  <a:pt x="721" y="41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35"/>
                  <a:pt x="744" y="291"/>
                  <a:pt x="744" y="251"/>
                </a:cubicBezTo>
                <a:cubicBezTo>
                  <a:pt x="744" y="240"/>
                  <a:pt x="743" y="230"/>
                  <a:pt x="739" y="221"/>
                </a:cubicBezTo>
                <a:cubicBezTo>
                  <a:pt x="719" y="174"/>
                  <a:pt x="652" y="159"/>
                  <a:pt x="619" y="126"/>
                </a:cubicBezTo>
                <a:cubicBezTo>
                  <a:pt x="584" y="91"/>
                  <a:pt x="569" y="24"/>
                  <a:pt x="524" y="6"/>
                </a:cubicBezTo>
                <a:cubicBezTo>
                  <a:pt x="515" y="2"/>
                  <a:pt x="505" y="0"/>
                  <a:pt x="495" y="0"/>
                </a:cubicBezTo>
                <a:cubicBezTo>
                  <a:pt x="475" y="0"/>
                  <a:pt x="454" y="6"/>
                  <a:pt x="433" y="12"/>
                </a:cubicBezTo>
                <a:cubicBezTo>
                  <a:pt x="413" y="18"/>
                  <a:pt x="392" y="24"/>
                  <a:pt x="372" y="24"/>
                </a:cubicBezTo>
                <a:cubicBezTo>
                  <a:pt x="372" y="24"/>
                  <a:pt x="372" y="24"/>
                  <a:pt x="372" y="24"/>
                </a:cubicBezTo>
                <a:cubicBezTo>
                  <a:pt x="334" y="24"/>
                  <a:pt x="290" y="0"/>
                  <a:pt x="250" y="0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淘宝网Chenying0907出品 5"/>
          <p:cNvSpPr>
            <a:spLocks/>
          </p:cNvSpPr>
          <p:nvPr/>
        </p:nvSpPr>
        <p:spPr bwMode="auto">
          <a:xfrm>
            <a:off x="9507010" y="2658225"/>
            <a:ext cx="602190" cy="603506"/>
          </a:xfrm>
          <a:custGeom>
            <a:avLst/>
            <a:gdLst>
              <a:gd name="T0" fmla="*/ 753 w 772"/>
              <a:gd name="T1" fmla="*/ 235 h 773"/>
              <a:gd name="T2" fmla="*/ 735 w 772"/>
              <a:gd name="T3" fmla="*/ 386 h 773"/>
              <a:gd name="T4" fmla="*/ 753 w 772"/>
              <a:gd name="T5" fmla="*/ 538 h 773"/>
              <a:gd name="T6" fmla="*/ 633 w 772"/>
              <a:gd name="T7" fmla="*/ 633 h 773"/>
              <a:gd name="T8" fmla="*/ 538 w 772"/>
              <a:gd name="T9" fmla="*/ 753 h 773"/>
              <a:gd name="T10" fmla="*/ 386 w 772"/>
              <a:gd name="T11" fmla="*/ 735 h 773"/>
              <a:gd name="T12" fmla="*/ 324 w 772"/>
              <a:gd name="T13" fmla="*/ 747 h 773"/>
              <a:gd name="T14" fmla="*/ 234 w 772"/>
              <a:gd name="T15" fmla="*/ 753 h 773"/>
              <a:gd name="T16" fmla="*/ 139 w 772"/>
              <a:gd name="T17" fmla="*/ 633 h 773"/>
              <a:gd name="T18" fmla="*/ 19 w 772"/>
              <a:gd name="T19" fmla="*/ 538 h 773"/>
              <a:gd name="T20" fmla="*/ 37 w 772"/>
              <a:gd name="T21" fmla="*/ 386 h 773"/>
              <a:gd name="T22" fmla="*/ 19 w 772"/>
              <a:gd name="T23" fmla="*/ 235 h 773"/>
              <a:gd name="T24" fmla="*/ 139 w 772"/>
              <a:gd name="T25" fmla="*/ 140 h 773"/>
              <a:gd name="T26" fmla="*/ 234 w 772"/>
              <a:gd name="T27" fmla="*/ 20 h 773"/>
              <a:gd name="T28" fmla="*/ 386 w 772"/>
              <a:gd name="T29" fmla="*/ 38 h 773"/>
              <a:gd name="T30" fmla="*/ 447 w 772"/>
              <a:gd name="T31" fmla="*/ 26 h 773"/>
              <a:gd name="T32" fmla="*/ 538 w 772"/>
              <a:gd name="T33" fmla="*/ 20 h 773"/>
              <a:gd name="T34" fmla="*/ 633 w 772"/>
              <a:gd name="T35" fmla="*/ 140 h 773"/>
              <a:gd name="T36" fmla="*/ 753 w 772"/>
              <a:gd name="T37" fmla="*/ 235 h 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72" h="773">
                <a:moveTo>
                  <a:pt x="753" y="235"/>
                </a:moveTo>
                <a:cubicBezTo>
                  <a:pt x="772" y="281"/>
                  <a:pt x="735" y="339"/>
                  <a:pt x="735" y="386"/>
                </a:cubicBezTo>
                <a:cubicBezTo>
                  <a:pt x="735" y="436"/>
                  <a:pt x="771" y="493"/>
                  <a:pt x="753" y="538"/>
                </a:cubicBezTo>
                <a:cubicBezTo>
                  <a:pt x="734" y="583"/>
                  <a:pt x="667" y="598"/>
                  <a:pt x="633" y="633"/>
                </a:cubicBezTo>
                <a:cubicBezTo>
                  <a:pt x="599" y="667"/>
                  <a:pt x="585" y="734"/>
                  <a:pt x="538" y="753"/>
                </a:cubicBezTo>
                <a:cubicBezTo>
                  <a:pt x="491" y="773"/>
                  <a:pt x="434" y="735"/>
                  <a:pt x="386" y="735"/>
                </a:cubicBezTo>
                <a:cubicBezTo>
                  <a:pt x="366" y="735"/>
                  <a:pt x="345" y="741"/>
                  <a:pt x="324" y="747"/>
                </a:cubicBezTo>
                <a:cubicBezTo>
                  <a:pt x="293" y="756"/>
                  <a:pt x="261" y="764"/>
                  <a:pt x="234" y="753"/>
                </a:cubicBezTo>
                <a:cubicBezTo>
                  <a:pt x="189" y="735"/>
                  <a:pt x="174" y="668"/>
                  <a:pt x="139" y="633"/>
                </a:cubicBezTo>
                <a:cubicBezTo>
                  <a:pt x="105" y="600"/>
                  <a:pt x="39" y="585"/>
                  <a:pt x="19" y="538"/>
                </a:cubicBezTo>
                <a:cubicBezTo>
                  <a:pt x="0" y="492"/>
                  <a:pt x="37" y="434"/>
                  <a:pt x="37" y="386"/>
                </a:cubicBezTo>
                <a:cubicBezTo>
                  <a:pt x="37" y="337"/>
                  <a:pt x="1" y="279"/>
                  <a:pt x="19" y="235"/>
                </a:cubicBezTo>
                <a:cubicBezTo>
                  <a:pt x="38" y="190"/>
                  <a:pt x="104" y="175"/>
                  <a:pt x="139" y="140"/>
                </a:cubicBezTo>
                <a:cubicBezTo>
                  <a:pt x="173" y="106"/>
                  <a:pt x="187" y="39"/>
                  <a:pt x="234" y="20"/>
                </a:cubicBezTo>
                <a:cubicBezTo>
                  <a:pt x="281" y="0"/>
                  <a:pt x="338" y="38"/>
                  <a:pt x="386" y="38"/>
                </a:cubicBezTo>
                <a:cubicBezTo>
                  <a:pt x="406" y="38"/>
                  <a:pt x="427" y="32"/>
                  <a:pt x="447" y="26"/>
                </a:cubicBezTo>
                <a:cubicBezTo>
                  <a:pt x="479" y="17"/>
                  <a:pt x="511" y="9"/>
                  <a:pt x="538" y="20"/>
                </a:cubicBezTo>
                <a:cubicBezTo>
                  <a:pt x="583" y="38"/>
                  <a:pt x="598" y="105"/>
                  <a:pt x="633" y="140"/>
                </a:cubicBezTo>
                <a:cubicBezTo>
                  <a:pt x="666" y="173"/>
                  <a:pt x="733" y="188"/>
                  <a:pt x="753" y="235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15" name="淘宝网Chenying0907出品 14"/>
          <p:cNvGrpSpPr/>
          <p:nvPr/>
        </p:nvGrpSpPr>
        <p:grpSpPr>
          <a:xfrm>
            <a:off x="9666405" y="2825910"/>
            <a:ext cx="283399" cy="268135"/>
            <a:chOff x="4760915" y="138333"/>
            <a:chExt cx="801339" cy="758179"/>
          </a:xfrm>
          <a:solidFill>
            <a:schemeClr val="tx2"/>
          </a:solidFill>
        </p:grpSpPr>
        <p:sp>
          <p:nvSpPr>
            <p:cNvPr id="16" name="淘宝网Chenying0907出品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淘宝网Chenying0907出品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淘宝网Chenying0907出品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淘宝网Chenying0907出品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淘宝网Chenying0907出品 19"/>
          <p:cNvSpPr/>
          <p:nvPr/>
        </p:nvSpPr>
        <p:spPr>
          <a:xfrm>
            <a:off x="3592956" y="2959978"/>
            <a:ext cx="1529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Part 01</a:t>
            </a:r>
            <a:endParaRPr kumimoji="1" lang="zh-CN" altLang="en-US" sz="32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cxnSp>
        <p:nvCxnSpPr>
          <p:cNvPr id="22" name="淘宝网Chenying0907出品 21"/>
          <p:cNvCxnSpPr/>
          <p:nvPr/>
        </p:nvCxnSpPr>
        <p:spPr>
          <a:xfrm>
            <a:off x="4778443" y="3499305"/>
            <a:ext cx="4887962" cy="0"/>
          </a:xfrm>
          <a:prstGeom prst="line">
            <a:avLst/>
          </a:prstGeom>
          <a:ln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26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61 -1.48148E-6 L 0.20768 -1.48148E-6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5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8 -1.48148E-6 L 2.91667E-6 -1.4814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3" grpId="0" animBg="1"/>
      <p:bldP spid="14" grpId="0" animBg="1"/>
      <p:bldP spid="14" grpId="1" animBg="1"/>
      <p:bldP spid="14" grpId="2" animBg="1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淘宝网Chenying0907出品 4"/>
          <p:cNvSpPr/>
          <p:nvPr/>
        </p:nvSpPr>
        <p:spPr>
          <a:xfrm>
            <a:off x="4306691" y="3536818"/>
            <a:ext cx="1517653" cy="151765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6" name="淘宝网Chenying0907出品 5"/>
          <p:cNvGrpSpPr/>
          <p:nvPr/>
        </p:nvGrpSpPr>
        <p:grpSpPr>
          <a:xfrm>
            <a:off x="634503" y="4066459"/>
            <a:ext cx="3189600" cy="1361603"/>
            <a:chOff x="-477658" y="4611686"/>
            <a:chExt cx="3189600" cy="1361603"/>
          </a:xfrm>
        </p:grpSpPr>
        <p:sp>
          <p:nvSpPr>
            <p:cNvPr id="7" name="淘宝网Chenying0907出品 6"/>
            <p:cNvSpPr/>
            <p:nvPr/>
          </p:nvSpPr>
          <p:spPr>
            <a:xfrm>
              <a:off x="-477658" y="4920693"/>
              <a:ext cx="3189600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He who sees other’s faults is ever irritable, the corruptions of such as one grows. He is far from the destruction of the corruptions.</a:t>
              </a:r>
              <a:endParaRPr lang="zh-CN" altLang="en-US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" name="淘宝网Chenying0907出品 7"/>
            <p:cNvSpPr/>
            <p:nvPr/>
          </p:nvSpPr>
          <p:spPr>
            <a:xfrm>
              <a:off x="1611961" y="4611686"/>
              <a:ext cx="10999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dirty="0">
                  <a:solidFill>
                    <a:schemeClr val="bg1"/>
                  </a:solidFill>
                </a:rPr>
                <a:t>Respect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淘宝网Chenying0907出品 8"/>
          <p:cNvGrpSpPr/>
          <p:nvPr/>
        </p:nvGrpSpPr>
        <p:grpSpPr>
          <a:xfrm>
            <a:off x="8212707" y="2184075"/>
            <a:ext cx="3188569" cy="1390178"/>
            <a:chOff x="5283875" y="5481543"/>
            <a:chExt cx="3188569" cy="1390178"/>
          </a:xfrm>
        </p:grpSpPr>
        <p:sp>
          <p:nvSpPr>
            <p:cNvPr id="10" name="淘宝网Chenying0907出品 9"/>
            <p:cNvSpPr/>
            <p:nvPr/>
          </p:nvSpPr>
          <p:spPr>
            <a:xfrm>
              <a:off x="5283875" y="5819125"/>
              <a:ext cx="3188569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He who sees other’s faults is ever irritable, the corruptions of such as one grows. He is far from the destruction of the corruptions.</a:t>
              </a:r>
              <a:endParaRPr lang="en-US" altLang="zh-CN" sz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1" name="淘宝网Chenying0907出品 10"/>
            <p:cNvSpPr/>
            <p:nvPr/>
          </p:nvSpPr>
          <p:spPr>
            <a:xfrm>
              <a:off x="5283875" y="5481543"/>
              <a:ext cx="12923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Dreaming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淘宝网Chenying0907出品 11"/>
          <p:cNvSpPr/>
          <p:nvPr/>
        </p:nvSpPr>
        <p:spPr>
          <a:xfrm rot="3156661">
            <a:off x="5303037" y="3646827"/>
            <a:ext cx="1585929" cy="54120"/>
          </a:xfrm>
          <a:prstGeom prst="rect">
            <a:avLst/>
          </a:prstGeom>
          <a:solidFill>
            <a:schemeClr val="bg1"/>
          </a:solidFill>
          <a:ln w="3175">
            <a:solidFill>
              <a:schemeClr val="accent1">
                <a:alpha val="12000"/>
              </a:schemeClr>
            </a:solidFill>
          </a:ln>
          <a:effectLst>
            <a:outerShdw blurRad="50800" dist="127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淘宝网Chenying0907出品 14"/>
          <p:cNvSpPr/>
          <p:nvPr/>
        </p:nvSpPr>
        <p:spPr>
          <a:xfrm>
            <a:off x="6367656" y="2273657"/>
            <a:ext cx="1517653" cy="1517653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6" name="淘宝网Chenying0907出品 121"/>
          <p:cNvSpPr>
            <a:spLocks/>
          </p:cNvSpPr>
          <p:nvPr/>
        </p:nvSpPr>
        <p:spPr bwMode="auto">
          <a:xfrm>
            <a:off x="4768655" y="4040278"/>
            <a:ext cx="593726" cy="510732"/>
          </a:xfrm>
          <a:custGeom>
            <a:avLst/>
            <a:gdLst>
              <a:gd name="T0" fmla="*/ 140 w 140"/>
              <a:gd name="T1" fmla="*/ 111 h 120"/>
              <a:gd name="T2" fmla="*/ 140 w 140"/>
              <a:gd name="T3" fmla="*/ 120 h 120"/>
              <a:gd name="T4" fmla="*/ 0 w 140"/>
              <a:gd name="T5" fmla="*/ 120 h 120"/>
              <a:gd name="T6" fmla="*/ 0 w 140"/>
              <a:gd name="T7" fmla="*/ 111 h 120"/>
              <a:gd name="T8" fmla="*/ 18 w 140"/>
              <a:gd name="T9" fmla="*/ 111 h 120"/>
              <a:gd name="T10" fmla="*/ 18 w 140"/>
              <a:gd name="T11" fmla="*/ 49 h 120"/>
              <a:gd name="T12" fmla="*/ 24 w 140"/>
              <a:gd name="T13" fmla="*/ 41 h 120"/>
              <a:gd name="T14" fmla="*/ 28 w 140"/>
              <a:gd name="T15" fmla="*/ 41 h 120"/>
              <a:gd name="T16" fmla="*/ 34 w 140"/>
              <a:gd name="T17" fmla="*/ 49 h 120"/>
              <a:gd name="T18" fmla="*/ 34 w 140"/>
              <a:gd name="T19" fmla="*/ 111 h 120"/>
              <a:gd name="T20" fmla="*/ 40 w 140"/>
              <a:gd name="T21" fmla="*/ 111 h 120"/>
              <a:gd name="T22" fmla="*/ 40 w 140"/>
              <a:gd name="T23" fmla="*/ 95 h 120"/>
              <a:gd name="T24" fmla="*/ 46 w 140"/>
              <a:gd name="T25" fmla="*/ 87 h 120"/>
              <a:gd name="T26" fmla="*/ 50 w 140"/>
              <a:gd name="T27" fmla="*/ 87 h 120"/>
              <a:gd name="T28" fmla="*/ 56 w 140"/>
              <a:gd name="T29" fmla="*/ 95 h 120"/>
              <a:gd name="T30" fmla="*/ 56 w 140"/>
              <a:gd name="T31" fmla="*/ 111 h 120"/>
              <a:gd name="T32" fmla="*/ 62 w 140"/>
              <a:gd name="T33" fmla="*/ 111 h 120"/>
              <a:gd name="T34" fmla="*/ 62 w 140"/>
              <a:gd name="T35" fmla="*/ 61 h 120"/>
              <a:gd name="T36" fmla="*/ 68 w 140"/>
              <a:gd name="T37" fmla="*/ 53 h 120"/>
              <a:gd name="T38" fmla="*/ 72 w 140"/>
              <a:gd name="T39" fmla="*/ 53 h 120"/>
              <a:gd name="T40" fmla="*/ 78 w 140"/>
              <a:gd name="T41" fmla="*/ 61 h 120"/>
              <a:gd name="T42" fmla="*/ 78 w 140"/>
              <a:gd name="T43" fmla="*/ 111 h 120"/>
              <a:gd name="T44" fmla="*/ 84 w 140"/>
              <a:gd name="T45" fmla="*/ 111 h 120"/>
              <a:gd name="T46" fmla="*/ 84 w 140"/>
              <a:gd name="T47" fmla="*/ 85 h 120"/>
              <a:gd name="T48" fmla="*/ 90 w 140"/>
              <a:gd name="T49" fmla="*/ 77 h 120"/>
              <a:gd name="T50" fmla="*/ 94 w 140"/>
              <a:gd name="T51" fmla="*/ 77 h 120"/>
              <a:gd name="T52" fmla="*/ 100 w 140"/>
              <a:gd name="T53" fmla="*/ 85 h 120"/>
              <a:gd name="T54" fmla="*/ 100 w 140"/>
              <a:gd name="T55" fmla="*/ 111 h 120"/>
              <a:gd name="T56" fmla="*/ 106 w 140"/>
              <a:gd name="T57" fmla="*/ 111 h 120"/>
              <a:gd name="T58" fmla="*/ 106 w 140"/>
              <a:gd name="T59" fmla="*/ 23 h 120"/>
              <a:gd name="T60" fmla="*/ 106 w 140"/>
              <a:gd name="T61" fmla="*/ 22 h 120"/>
              <a:gd name="T62" fmla="*/ 99 w 140"/>
              <a:gd name="T63" fmla="*/ 22 h 120"/>
              <a:gd name="T64" fmla="*/ 113 w 140"/>
              <a:gd name="T65" fmla="*/ 0 h 120"/>
              <a:gd name="T66" fmla="*/ 128 w 140"/>
              <a:gd name="T67" fmla="*/ 22 h 120"/>
              <a:gd name="T68" fmla="*/ 121 w 140"/>
              <a:gd name="T69" fmla="*/ 22 h 120"/>
              <a:gd name="T70" fmla="*/ 121 w 140"/>
              <a:gd name="T71" fmla="*/ 23 h 120"/>
              <a:gd name="T72" fmla="*/ 121 w 140"/>
              <a:gd name="T73" fmla="*/ 111 h 120"/>
              <a:gd name="T74" fmla="*/ 140 w 140"/>
              <a:gd name="T75" fmla="*/ 111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0" h="120">
                <a:moveTo>
                  <a:pt x="140" y="111"/>
                </a:moveTo>
                <a:cubicBezTo>
                  <a:pt x="140" y="120"/>
                  <a:pt x="140" y="120"/>
                  <a:pt x="140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11"/>
                  <a:pt x="0" y="111"/>
                  <a:pt x="0" y="111"/>
                </a:cubicBezTo>
                <a:cubicBezTo>
                  <a:pt x="18" y="111"/>
                  <a:pt x="18" y="111"/>
                  <a:pt x="18" y="111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2"/>
                  <a:pt x="21" y="41"/>
                  <a:pt x="24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31" y="41"/>
                  <a:pt x="34" y="42"/>
                  <a:pt x="34" y="49"/>
                </a:cubicBezTo>
                <a:cubicBezTo>
                  <a:pt x="34" y="111"/>
                  <a:pt x="34" y="111"/>
                  <a:pt x="34" y="111"/>
                </a:cubicBezTo>
                <a:cubicBezTo>
                  <a:pt x="40" y="111"/>
                  <a:pt x="40" y="111"/>
                  <a:pt x="40" y="111"/>
                </a:cubicBezTo>
                <a:cubicBezTo>
                  <a:pt x="40" y="95"/>
                  <a:pt x="40" y="95"/>
                  <a:pt x="40" y="95"/>
                </a:cubicBezTo>
                <a:cubicBezTo>
                  <a:pt x="40" y="88"/>
                  <a:pt x="43" y="87"/>
                  <a:pt x="46" y="87"/>
                </a:cubicBezTo>
                <a:cubicBezTo>
                  <a:pt x="50" y="87"/>
                  <a:pt x="50" y="87"/>
                  <a:pt x="50" y="87"/>
                </a:cubicBezTo>
                <a:cubicBezTo>
                  <a:pt x="53" y="87"/>
                  <a:pt x="56" y="88"/>
                  <a:pt x="56" y="95"/>
                </a:cubicBezTo>
                <a:cubicBezTo>
                  <a:pt x="56" y="111"/>
                  <a:pt x="56" y="111"/>
                  <a:pt x="56" y="111"/>
                </a:cubicBezTo>
                <a:cubicBezTo>
                  <a:pt x="62" y="111"/>
                  <a:pt x="62" y="111"/>
                  <a:pt x="62" y="111"/>
                </a:cubicBezTo>
                <a:cubicBezTo>
                  <a:pt x="62" y="61"/>
                  <a:pt x="62" y="61"/>
                  <a:pt x="62" y="61"/>
                </a:cubicBezTo>
                <a:cubicBezTo>
                  <a:pt x="62" y="54"/>
                  <a:pt x="65" y="53"/>
                  <a:pt x="68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5" y="53"/>
                  <a:pt x="78" y="54"/>
                  <a:pt x="78" y="61"/>
                </a:cubicBezTo>
                <a:cubicBezTo>
                  <a:pt x="78" y="111"/>
                  <a:pt x="78" y="111"/>
                  <a:pt x="78" y="111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4" y="85"/>
                  <a:pt x="84" y="85"/>
                  <a:pt x="84" y="85"/>
                </a:cubicBezTo>
                <a:cubicBezTo>
                  <a:pt x="84" y="78"/>
                  <a:pt x="87" y="77"/>
                  <a:pt x="90" y="77"/>
                </a:cubicBezTo>
                <a:cubicBezTo>
                  <a:pt x="94" y="77"/>
                  <a:pt x="94" y="77"/>
                  <a:pt x="94" y="77"/>
                </a:cubicBezTo>
                <a:cubicBezTo>
                  <a:pt x="97" y="77"/>
                  <a:pt x="100" y="78"/>
                  <a:pt x="100" y="85"/>
                </a:cubicBezTo>
                <a:cubicBezTo>
                  <a:pt x="100" y="111"/>
                  <a:pt x="100" y="111"/>
                  <a:pt x="100" y="111"/>
                </a:cubicBezTo>
                <a:cubicBezTo>
                  <a:pt x="106" y="111"/>
                  <a:pt x="106" y="111"/>
                  <a:pt x="106" y="111"/>
                </a:cubicBezTo>
                <a:cubicBezTo>
                  <a:pt x="106" y="23"/>
                  <a:pt x="106" y="23"/>
                  <a:pt x="106" y="23"/>
                </a:cubicBezTo>
                <a:cubicBezTo>
                  <a:pt x="106" y="23"/>
                  <a:pt x="106" y="22"/>
                  <a:pt x="106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113" y="0"/>
                  <a:pt x="113" y="0"/>
                  <a:pt x="113" y="0"/>
                </a:cubicBezTo>
                <a:cubicBezTo>
                  <a:pt x="128" y="22"/>
                  <a:pt x="128" y="22"/>
                  <a:pt x="128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3"/>
                  <a:pt x="121" y="23"/>
                </a:cubicBezTo>
                <a:cubicBezTo>
                  <a:pt x="121" y="111"/>
                  <a:pt x="121" y="111"/>
                  <a:pt x="121" y="111"/>
                </a:cubicBezTo>
                <a:lnTo>
                  <a:pt x="140" y="11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淘宝网Chenying0907出品 77"/>
          <p:cNvSpPr>
            <a:spLocks noEditPoints="1"/>
          </p:cNvSpPr>
          <p:nvPr/>
        </p:nvSpPr>
        <p:spPr bwMode="auto">
          <a:xfrm>
            <a:off x="6787839" y="2720447"/>
            <a:ext cx="677288" cy="624074"/>
          </a:xfrm>
          <a:custGeom>
            <a:avLst/>
            <a:gdLst>
              <a:gd name="T0" fmla="*/ 93 w 140"/>
              <a:gd name="T1" fmla="*/ 57 h 129"/>
              <a:gd name="T2" fmla="*/ 75 w 140"/>
              <a:gd name="T3" fmla="*/ 54 h 129"/>
              <a:gd name="T4" fmla="*/ 79 w 140"/>
              <a:gd name="T5" fmla="*/ 38 h 129"/>
              <a:gd name="T6" fmla="*/ 65 w 140"/>
              <a:gd name="T7" fmla="*/ 33 h 129"/>
              <a:gd name="T8" fmla="*/ 50 w 140"/>
              <a:gd name="T9" fmla="*/ 43 h 129"/>
              <a:gd name="T10" fmla="*/ 41 w 140"/>
              <a:gd name="T11" fmla="*/ 30 h 129"/>
              <a:gd name="T12" fmla="*/ 28 w 140"/>
              <a:gd name="T13" fmla="*/ 36 h 129"/>
              <a:gd name="T14" fmla="*/ 24 w 140"/>
              <a:gd name="T15" fmla="*/ 54 h 129"/>
              <a:gd name="T16" fmla="*/ 9 w 140"/>
              <a:gd name="T17" fmla="*/ 50 h 129"/>
              <a:gd name="T18" fmla="*/ 4 w 140"/>
              <a:gd name="T19" fmla="*/ 64 h 129"/>
              <a:gd name="T20" fmla="*/ 14 w 140"/>
              <a:gd name="T21" fmla="*/ 79 h 129"/>
              <a:gd name="T22" fmla="*/ 0 w 140"/>
              <a:gd name="T23" fmla="*/ 88 h 129"/>
              <a:gd name="T24" fmla="*/ 7 w 140"/>
              <a:gd name="T25" fmla="*/ 101 h 129"/>
              <a:gd name="T26" fmla="*/ 25 w 140"/>
              <a:gd name="T27" fmla="*/ 105 h 129"/>
              <a:gd name="T28" fmla="*/ 21 w 140"/>
              <a:gd name="T29" fmla="*/ 120 h 129"/>
              <a:gd name="T30" fmla="*/ 35 w 140"/>
              <a:gd name="T31" fmla="*/ 125 h 129"/>
              <a:gd name="T32" fmla="*/ 50 w 140"/>
              <a:gd name="T33" fmla="*/ 115 h 129"/>
              <a:gd name="T34" fmla="*/ 59 w 140"/>
              <a:gd name="T35" fmla="*/ 129 h 129"/>
              <a:gd name="T36" fmla="*/ 72 w 140"/>
              <a:gd name="T37" fmla="*/ 122 h 129"/>
              <a:gd name="T38" fmla="*/ 75 w 140"/>
              <a:gd name="T39" fmla="*/ 104 h 129"/>
              <a:gd name="T40" fmla="*/ 91 w 140"/>
              <a:gd name="T41" fmla="*/ 108 h 129"/>
              <a:gd name="T42" fmla="*/ 96 w 140"/>
              <a:gd name="T43" fmla="*/ 94 h 129"/>
              <a:gd name="T44" fmla="*/ 86 w 140"/>
              <a:gd name="T45" fmla="*/ 79 h 129"/>
              <a:gd name="T46" fmla="*/ 99 w 140"/>
              <a:gd name="T47" fmla="*/ 70 h 129"/>
              <a:gd name="T48" fmla="*/ 56 w 140"/>
              <a:gd name="T49" fmla="*/ 100 h 129"/>
              <a:gd name="T50" fmla="*/ 44 w 140"/>
              <a:gd name="T51" fmla="*/ 59 h 129"/>
              <a:gd name="T52" fmla="*/ 56 w 140"/>
              <a:gd name="T53" fmla="*/ 100 h 129"/>
              <a:gd name="T54" fmla="*/ 54 w 140"/>
              <a:gd name="T55" fmla="*/ 94 h 129"/>
              <a:gd name="T56" fmla="*/ 45 w 140"/>
              <a:gd name="T57" fmla="*/ 64 h 129"/>
              <a:gd name="T58" fmla="*/ 139 w 140"/>
              <a:gd name="T59" fmla="*/ 41 h 129"/>
              <a:gd name="T60" fmla="*/ 132 w 140"/>
              <a:gd name="T61" fmla="*/ 31 h 129"/>
              <a:gd name="T62" fmla="*/ 137 w 140"/>
              <a:gd name="T63" fmla="*/ 20 h 129"/>
              <a:gd name="T64" fmla="*/ 133 w 140"/>
              <a:gd name="T65" fmla="*/ 11 h 129"/>
              <a:gd name="T66" fmla="*/ 122 w 140"/>
              <a:gd name="T67" fmla="*/ 14 h 129"/>
              <a:gd name="T68" fmla="*/ 111 w 140"/>
              <a:gd name="T69" fmla="*/ 2 h 129"/>
              <a:gd name="T70" fmla="*/ 101 w 140"/>
              <a:gd name="T71" fmla="*/ 1 h 129"/>
              <a:gd name="T72" fmla="*/ 99 w 140"/>
              <a:gd name="T73" fmla="*/ 12 h 129"/>
              <a:gd name="T74" fmla="*/ 82 w 140"/>
              <a:gd name="T75" fmla="*/ 15 h 129"/>
              <a:gd name="T76" fmla="*/ 77 w 140"/>
              <a:gd name="T77" fmla="*/ 23 h 129"/>
              <a:gd name="T78" fmla="*/ 85 w 140"/>
              <a:gd name="T79" fmla="*/ 31 h 129"/>
              <a:gd name="T80" fmla="*/ 86 w 140"/>
              <a:gd name="T81" fmla="*/ 40 h 129"/>
              <a:gd name="T82" fmla="*/ 79 w 140"/>
              <a:gd name="T83" fmla="*/ 50 h 129"/>
              <a:gd name="T84" fmla="*/ 86 w 140"/>
              <a:gd name="T85" fmla="*/ 56 h 129"/>
              <a:gd name="T86" fmla="*/ 103 w 140"/>
              <a:gd name="T87" fmla="*/ 56 h 129"/>
              <a:gd name="T88" fmla="*/ 108 w 140"/>
              <a:gd name="T89" fmla="*/ 67 h 129"/>
              <a:gd name="T90" fmla="*/ 117 w 140"/>
              <a:gd name="T91" fmla="*/ 64 h 129"/>
              <a:gd name="T92" fmla="*/ 126 w 140"/>
              <a:gd name="T93" fmla="*/ 49 h 129"/>
              <a:gd name="T94" fmla="*/ 137 w 140"/>
              <a:gd name="T95" fmla="*/ 50 h 129"/>
              <a:gd name="T96" fmla="*/ 139 w 140"/>
              <a:gd name="T97" fmla="*/ 41 h 129"/>
              <a:gd name="T98" fmla="*/ 96 w 140"/>
              <a:gd name="T99" fmla="*/ 35 h 129"/>
              <a:gd name="T100" fmla="*/ 121 w 140"/>
              <a:gd name="T101" fmla="*/ 32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0" h="129">
                <a:moveTo>
                  <a:pt x="96" y="59"/>
                </a:moveTo>
                <a:cubicBezTo>
                  <a:pt x="96" y="58"/>
                  <a:pt x="94" y="57"/>
                  <a:pt x="93" y="57"/>
                </a:cubicBezTo>
                <a:cubicBezTo>
                  <a:pt x="80" y="59"/>
                  <a:pt x="80" y="59"/>
                  <a:pt x="80" y="59"/>
                </a:cubicBezTo>
                <a:cubicBezTo>
                  <a:pt x="78" y="57"/>
                  <a:pt x="77" y="55"/>
                  <a:pt x="75" y="54"/>
                </a:cubicBezTo>
                <a:cubicBezTo>
                  <a:pt x="80" y="41"/>
                  <a:pt x="80" y="41"/>
                  <a:pt x="80" y="41"/>
                </a:cubicBezTo>
                <a:cubicBezTo>
                  <a:pt x="80" y="40"/>
                  <a:pt x="80" y="39"/>
                  <a:pt x="79" y="38"/>
                </a:cubicBezTo>
                <a:cubicBezTo>
                  <a:pt x="68" y="32"/>
                  <a:pt x="68" y="32"/>
                  <a:pt x="68" y="32"/>
                </a:cubicBezTo>
                <a:cubicBezTo>
                  <a:pt x="67" y="32"/>
                  <a:pt x="65" y="32"/>
                  <a:pt x="65" y="33"/>
                </a:cubicBezTo>
                <a:cubicBezTo>
                  <a:pt x="57" y="44"/>
                  <a:pt x="57" y="44"/>
                  <a:pt x="57" y="44"/>
                </a:cubicBezTo>
                <a:cubicBezTo>
                  <a:pt x="55" y="44"/>
                  <a:pt x="52" y="43"/>
                  <a:pt x="50" y="43"/>
                </a:cubicBezTo>
                <a:cubicBezTo>
                  <a:pt x="44" y="31"/>
                  <a:pt x="44" y="31"/>
                  <a:pt x="44" y="31"/>
                </a:cubicBezTo>
                <a:cubicBezTo>
                  <a:pt x="44" y="30"/>
                  <a:pt x="42" y="29"/>
                  <a:pt x="41" y="30"/>
                </a:cubicBezTo>
                <a:cubicBezTo>
                  <a:pt x="30" y="33"/>
                  <a:pt x="30" y="33"/>
                  <a:pt x="30" y="33"/>
                </a:cubicBezTo>
                <a:cubicBezTo>
                  <a:pt x="28" y="33"/>
                  <a:pt x="28" y="35"/>
                  <a:pt x="28" y="36"/>
                </a:cubicBezTo>
                <a:cubicBezTo>
                  <a:pt x="30" y="49"/>
                  <a:pt x="30" y="49"/>
                  <a:pt x="30" y="49"/>
                </a:cubicBezTo>
                <a:cubicBezTo>
                  <a:pt x="28" y="51"/>
                  <a:pt x="26" y="52"/>
                  <a:pt x="24" y="54"/>
                </a:cubicBezTo>
                <a:cubicBezTo>
                  <a:pt x="12" y="49"/>
                  <a:pt x="12" y="49"/>
                  <a:pt x="12" y="49"/>
                </a:cubicBezTo>
                <a:cubicBezTo>
                  <a:pt x="11" y="49"/>
                  <a:pt x="9" y="49"/>
                  <a:pt x="9" y="50"/>
                </a:cubicBezTo>
                <a:cubicBezTo>
                  <a:pt x="3" y="61"/>
                  <a:pt x="3" y="61"/>
                  <a:pt x="3" y="61"/>
                </a:cubicBezTo>
                <a:cubicBezTo>
                  <a:pt x="2" y="62"/>
                  <a:pt x="3" y="64"/>
                  <a:pt x="4" y="64"/>
                </a:cubicBezTo>
                <a:cubicBezTo>
                  <a:pt x="15" y="72"/>
                  <a:pt x="15" y="72"/>
                  <a:pt x="15" y="72"/>
                </a:cubicBezTo>
                <a:cubicBezTo>
                  <a:pt x="14" y="74"/>
                  <a:pt x="14" y="77"/>
                  <a:pt x="14" y="79"/>
                </a:cubicBezTo>
                <a:cubicBezTo>
                  <a:pt x="2" y="85"/>
                  <a:pt x="2" y="85"/>
                  <a:pt x="2" y="85"/>
                </a:cubicBezTo>
                <a:cubicBezTo>
                  <a:pt x="1" y="85"/>
                  <a:pt x="0" y="87"/>
                  <a:pt x="0" y="88"/>
                </a:cubicBezTo>
                <a:cubicBezTo>
                  <a:pt x="4" y="99"/>
                  <a:pt x="4" y="99"/>
                  <a:pt x="4" y="99"/>
                </a:cubicBezTo>
                <a:cubicBezTo>
                  <a:pt x="4" y="101"/>
                  <a:pt x="6" y="101"/>
                  <a:pt x="7" y="101"/>
                </a:cubicBezTo>
                <a:cubicBezTo>
                  <a:pt x="20" y="99"/>
                  <a:pt x="20" y="99"/>
                  <a:pt x="20" y="99"/>
                </a:cubicBezTo>
                <a:cubicBezTo>
                  <a:pt x="21" y="101"/>
                  <a:pt x="23" y="103"/>
                  <a:pt x="25" y="105"/>
                </a:cubicBezTo>
                <a:cubicBezTo>
                  <a:pt x="20" y="117"/>
                  <a:pt x="20" y="117"/>
                  <a:pt x="20" y="117"/>
                </a:cubicBezTo>
                <a:cubicBezTo>
                  <a:pt x="19" y="118"/>
                  <a:pt x="20" y="120"/>
                  <a:pt x="21" y="120"/>
                </a:cubicBezTo>
                <a:cubicBezTo>
                  <a:pt x="31" y="126"/>
                  <a:pt x="31" y="126"/>
                  <a:pt x="31" y="126"/>
                </a:cubicBezTo>
                <a:cubicBezTo>
                  <a:pt x="33" y="127"/>
                  <a:pt x="34" y="126"/>
                  <a:pt x="35" y="125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5" y="115"/>
                  <a:pt x="47" y="115"/>
                  <a:pt x="50" y="115"/>
                </a:cubicBezTo>
                <a:cubicBezTo>
                  <a:pt x="55" y="127"/>
                  <a:pt x="55" y="127"/>
                  <a:pt x="55" y="127"/>
                </a:cubicBezTo>
                <a:cubicBezTo>
                  <a:pt x="56" y="128"/>
                  <a:pt x="57" y="129"/>
                  <a:pt x="59" y="129"/>
                </a:cubicBezTo>
                <a:cubicBezTo>
                  <a:pt x="70" y="125"/>
                  <a:pt x="70" y="125"/>
                  <a:pt x="70" y="125"/>
                </a:cubicBezTo>
                <a:cubicBezTo>
                  <a:pt x="71" y="125"/>
                  <a:pt x="72" y="123"/>
                  <a:pt x="72" y="122"/>
                </a:cubicBezTo>
                <a:cubicBezTo>
                  <a:pt x="70" y="109"/>
                  <a:pt x="70" y="109"/>
                  <a:pt x="70" y="109"/>
                </a:cubicBezTo>
                <a:cubicBezTo>
                  <a:pt x="72" y="108"/>
                  <a:pt x="74" y="106"/>
                  <a:pt x="75" y="104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9" y="110"/>
                  <a:pt x="90" y="109"/>
                  <a:pt x="91" y="108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96"/>
                  <a:pt x="97" y="95"/>
                  <a:pt x="96" y="94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4"/>
                  <a:pt x="86" y="81"/>
                  <a:pt x="86" y="79"/>
                </a:cubicBezTo>
                <a:cubicBezTo>
                  <a:pt x="98" y="74"/>
                  <a:pt x="98" y="74"/>
                  <a:pt x="98" y="74"/>
                </a:cubicBezTo>
                <a:cubicBezTo>
                  <a:pt x="99" y="73"/>
                  <a:pt x="100" y="72"/>
                  <a:pt x="99" y="70"/>
                </a:cubicBezTo>
                <a:lnTo>
                  <a:pt x="96" y="59"/>
                </a:lnTo>
                <a:close/>
                <a:moveTo>
                  <a:pt x="56" y="100"/>
                </a:moveTo>
                <a:cubicBezTo>
                  <a:pt x="45" y="103"/>
                  <a:pt x="33" y="97"/>
                  <a:pt x="29" y="85"/>
                </a:cubicBezTo>
                <a:cubicBezTo>
                  <a:pt x="26" y="74"/>
                  <a:pt x="32" y="62"/>
                  <a:pt x="44" y="59"/>
                </a:cubicBezTo>
                <a:cubicBezTo>
                  <a:pt x="55" y="55"/>
                  <a:pt x="67" y="62"/>
                  <a:pt x="70" y="73"/>
                </a:cubicBezTo>
                <a:cubicBezTo>
                  <a:pt x="74" y="84"/>
                  <a:pt x="67" y="96"/>
                  <a:pt x="56" y="100"/>
                </a:cubicBezTo>
                <a:close/>
                <a:moveTo>
                  <a:pt x="64" y="75"/>
                </a:moveTo>
                <a:cubicBezTo>
                  <a:pt x="67" y="83"/>
                  <a:pt x="62" y="91"/>
                  <a:pt x="54" y="94"/>
                </a:cubicBezTo>
                <a:cubicBezTo>
                  <a:pt x="46" y="96"/>
                  <a:pt x="38" y="92"/>
                  <a:pt x="35" y="84"/>
                </a:cubicBezTo>
                <a:cubicBezTo>
                  <a:pt x="33" y="75"/>
                  <a:pt x="37" y="67"/>
                  <a:pt x="45" y="64"/>
                </a:cubicBezTo>
                <a:cubicBezTo>
                  <a:pt x="53" y="62"/>
                  <a:pt x="62" y="67"/>
                  <a:pt x="64" y="75"/>
                </a:cubicBezTo>
                <a:close/>
                <a:moveTo>
                  <a:pt x="139" y="41"/>
                </a:moveTo>
                <a:cubicBezTo>
                  <a:pt x="132" y="36"/>
                  <a:pt x="132" y="36"/>
                  <a:pt x="132" y="36"/>
                </a:cubicBezTo>
                <a:cubicBezTo>
                  <a:pt x="132" y="34"/>
                  <a:pt x="132" y="33"/>
                  <a:pt x="132" y="31"/>
                </a:cubicBezTo>
                <a:cubicBezTo>
                  <a:pt x="131" y="29"/>
                  <a:pt x="131" y="28"/>
                  <a:pt x="131" y="26"/>
                </a:cubicBezTo>
                <a:cubicBezTo>
                  <a:pt x="137" y="20"/>
                  <a:pt x="137" y="20"/>
                  <a:pt x="137" y="20"/>
                </a:cubicBezTo>
                <a:cubicBezTo>
                  <a:pt x="138" y="19"/>
                  <a:pt x="138" y="18"/>
                  <a:pt x="137" y="17"/>
                </a:cubicBezTo>
                <a:cubicBezTo>
                  <a:pt x="133" y="11"/>
                  <a:pt x="133" y="11"/>
                  <a:pt x="133" y="11"/>
                </a:cubicBezTo>
                <a:cubicBezTo>
                  <a:pt x="132" y="10"/>
                  <a:pt x="131" y="10"/>
                  <a:pt x="130" y="10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19" y="12"/>
                  <a:pt x="116" y="11"/>
                  <a:pt x="113" y="10"/>
                </a:cubicBezTo>
                <a:cubicBezTo>
                  <a:pt x="111" y="2"/>
                  <a:pt x="111" y="2"/>
                  <a:pt x="111" y="2"/>
                </a:cubicBezTo>
                <a:cubicBezTo>
                  <a:pt x="111" y="1"/>
                  <a:pt x="109" y="0"/>
                  <a:pt x="108" y="0"/>
                </a:cubicBezTo>
                <a:cubicBezTo>
                  <a:pt x="101" y="1"/>
                  <a:pt x="101" y="1"/>
                  <a:pt x="101" y="1"/>
                </a:cubicBezTo>
                <a:cubicBezTo>
                  <a:pt x="100" y="1"/>
                  <a:pt x="99" y="2"/>
                  <a:pt x="99" y="3"/>
                </a:cubicBezTo>
                <a:cubicBezTo>
                  <a:pt x="99" y="12"/>
                  <a:pt x="99" y="12"/>
                  <a:pt x="99" y="12"/>
                </a:cubicBezTo>
                <a:cubicBezTo>
                  <a:pt x="96" y="13"/>
                  <a:pt x="93" y="15"/>
                  <a:pt x="91" y="18"/>
                </a:cubicBezTo>
                <a:cubicBezTo>
                  <a:pt x="82" y="15"/>
                  <a:pt x="82" y="15"/>
                  <a:pt x="82" y="15"/>
                </a:cubicBezTo>
                <a:cubicBezTo>
                  <a:pt x="81" y="15"/>
                  <a:pt x="80" y="16"/>
                  <a:pt x="79" y="17"/>
                </a:cubicBezTo>
                <a:cubicBezTo>
                  <a:pt x="77" y="23"/>
                  <a:pt x="77" y="23"/>
                  <a:pt x="77" y="23"/>
                </a:cubicBezTo>
                <a:cubicBezTo>
                  <a:pt x="76" y="24"/>
                  <a:pt x="76" y="25"/>
                  <a:pt x="77" y="26"/>
                </a:cubicBezTo>
                <a:cubicBezTo>
                  <a:pt x="85" y="31"/>
                  <a:pt x="85" y="31"/>
                  <a:pt x="85" y="31"/>
                </a:cubicBezTo>
                <a:cubicBezTo>
                  <a:pt x="85" y="32"/>
                  <a:pt x="85" y="34"/>
                  <a:pt x="85" y="36"/>
                </a:cubicBezTo>
                <a:cubicBezTo>
                  <a:pt x="85" y="37"/>
                  <a:pt x="85" y="39"/>
                  <a:pt x="86" y="40"/>
                </a:cubicBezTo>
                <a:cubicBezTo>
                  <a:pt x="80" y="47"/>
                  <a:pt x="80" y="47"/>
                  <a:pt x="80" y="47"/>
                </a:cubicBezTo>
                <a:cubicBezTo>
                  <a:pt x="79" y="48"/>
                  <a:pt x="79" y="49"/>
                  <a:pt x="79" y="50"/>
                </a:cubicBezTo>
                <a:cubicBezTo>
                  <a:pt x="83" y="56"/>
                  <a:pt x="83" y="56"/>
                  <a:pt x="83" y="56"/>
                </a:cubicBezTo>
                <a:cubicBezTo>
                  <a:pt x="84" y="57"/>
                  <a:pt x="85" y="57"/>
                  <a:pt x="86" y="56"/>
                </a:cubicBezTo>
                <a:cubicBezTo>
                  <a:pt x="94" y="52"/>
                  <a:pt x="94" y="52"/>
                  <a:pt x="94" y="52"/>
                </a:cubicBezTo>
                <a:cubicBezTo>
                  <a:pt x="97" y="54"/>
                  <a:pt x="100" y="56"/>
                  <a:pt x="103" y="56"/>
                </a:cubicBezTo>
                <a:cubicBezTo>
                  <a:pt x="106" y="65"/>
                  <a:pt x="106" y="65"/>
                  <a:pt x="106" y="65"/>
                </a:cubicBezTo>
                <a:cubicBezTo>
                  <a:pt x="106" y="66"/>
                  <a:pt x="107" y="67"/>
                  <a:pt x="108" y="67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16" y="66"/>
                  <a:pt x="117" y="65"/>
                  <a:pt x="117" y="64"/>
                </a:cubicBezTo>
                <a:cubicBezTo>
                  <a:pt x="118" y="55"/>
                  <a:pt x="118" y="55"/>
                  <a:pt x="118" y="55"/>
                </a:cubicBezTo>
                <a:cubicBezTo>
                  <a:pt x="121" y="53"/>
                  <a:pt x="123" y="51"/>
                  <a:pt x="126" y="49"/>
                </a:cubicBezTo>
                <a:cubicBezTo>
                  <a:pt x="134" y="51"/>
                  <a:pt x="134" y="51"/>
                  <a:pt x="134" y="51"/>
                </a:cubicBezTo>
                <a:cubicBezTo>
                  <a:pt x="135" y="52"/>
                  <a:pt x="137" y="51"/>
                  <a:pt x="137" y="50"/>
                </a:cubicBezTo>
                <a:cubicBezTo>
                  <a:pt x="140" y="44"/>
                  <a:pt x="140" y="44"/>
                  <a:pt x="140" y="44"/>
                </a:cubicBezTo>
                <a:cubicBezTo>
                  <a:pt x="140" y="43"/>
                  <a:pt x="140" y="41"/>
                  <a:pt x="139" y="41"/>
                </a:cubicBezTo>
                <a:close/>
                <a:moveTo>
                  <a:pt x="110" y="46"/>
                </a:moveTo>
                <a:cubicBezTo>
                  <a:pt x="103" y="46"/>
                  <a:pt x="97" y="41"/>
                  <a:pt x="96" y="35"/>
                </a:cubicBezTo>
                <a:cubicBezTo>
                  <a:pt x="95" y="28"/>
                  <a:pt x="100" y="22"/>
                  <a:pt x="107" y="21"/>
                </a:cubicBezTo>
                <a:cubicBezTo>
                  <a:pt x="114" y="20"/>
                  <a:pt x="120" y="25"/>
                  <a:pt x="121" y="32"/>
                </a:cubicBezTo>
                <a:cubicBezTo>
                  <a:pt x="121" y="39"/>
                  <a:pt x="116" y="45"/>
                  <a:pt x="110" y="4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14" name="淘宝网Chenying0907出品 13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18" name="淘宝网Chenying0907出品 17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19" name="淘宝网Chenying0907出品 18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10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4 3.7037E-7 L 0.06354 3.7037E-7 " pathEditMode="relative" rAng="0" ptsTypes="AA">
                                      <p:cBhvr>
                                        <p:cTn id="18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7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8 3.7037E-7 L 4.79167E-6 3.7037E-7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3" presetClass="path" presetSubtype="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524 1.11111E-6 L -0.06471 1.11111E-6 " pathEditMode="relative" rAng="0" ptsTypes="AA">
                                      <p:cBhvr>
                                        <p:cTn id="25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97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1602 1.11111E-6 L -4.79167E-6 1.11111E-6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37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4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2" grpId="0" animBg="1"/>
      <p:bldP spid="15" grpId="0" animBg="1"/>
      <p:bldP spid="15" grpId="1" animBg="1"/>
      <p:bldP spid="15" grpId="2" animBg="1"/>
      <p:bldP spid="16" grpId="0" animBg="1"/>
      <p:bldP spid="17" grpId="0" animBg="1"/>
      <p:bldP spid="18" grpId="0"/>
      <p:bldP spid="18" grpId="1"/>
      <p:bldP spid="18" grpId="2"/>
      <p:bldP spid="19" grpId="0"/>
      <p:bldP spid="1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淘宝网Chenying0907出品 32"/>
          <p:cNvGrpSpPr/>
          <p:nvPr/>
        </p:nvGrpSpPr>
        <p:grpSpPr>
          <a:xfrm>
            <a:off x="7626649" y="3862443"/>
            <a:ext cx="2904191" cy="810070"/>
            <a:chOff x="4970262" y="1293330"/>
            <a:chExt cx="2904191" cy="810070"/>
          </a:xfrm>
        </p:grpSpPr>
        <p:sp>
          <p:nvSpPr>
            <p:cNvPr id="34" name="淘宝网Chenying0907出品 33"/>
            <p:cNvSpPr txBox="1"/>
            <p:nvPr/>
          </p:nvSpPr>
          <p:spPr>
            <a:xfrm>
              <a:off x="4970262" y="1567869"/>
              <a:ext cx="2904191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Experience as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you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are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brothe areference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to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your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5" name="淘宝网Chenying0907出品 34"/>
            <p:cNvSpPr/>
            <p:nvPr/>
          </p:nvSpPr>
          <p:spPr>
            <a:xfrm>
              <a:off x="6017855" y="1293330"/>
              <a:ext cx="185659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/>
                  </a:solidFill>
                </a:rPr>
                <a:t>Power Point 2013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淘宝网Chenying0907出品 35"/>
          <p:cNvGrpSpPr/>
          <p:nvPr/>
        </p:nvGrpSpPr>
        <p:grpSpPr>
          <a:xfrm>
            <a:off x="2993430" y="4954438"/>
            <a:ext cx="3072238" cy="787210"/>
            <a:chOff x="1389460" y="3913520"/>
            <a:chExt cx="3072238" cy="787210"/>
          </a:xfrm>
        </p:grpSpPr>
        <p:sp>
          <p:nvSpPr>
            <p:cNvPr id="37" name="淘宝网Chenying0907出品 36"/>
            <p:cNvSpPr txBox="1"/>
            <p:nvPr/>
          </p:nvSpPr>
          <p:spPr>
            <a:xfrm>
              <a:off x="1389460" y="4165199"/>
              <a:ext cx="3072238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as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prudence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a you are an brother and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hope as your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sentry. 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8" name="淘宝网Chenying0907出品 37"/>
            <p:cNvSpPr/>
            <p:nvPr/>
          </p:nvSpPr>
          <p:spPr>
            <a:xfrm>
              <a:off x="3108442" y="3913520"/>
              <a:ext cx="135325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/>
                  </a:solidFill>
                </a:rPr>
                <a:t>Windows 10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淘宝网Chenying0907出品 38"/>
          <p:cNvGrpSpPr/>
          <p:nvPr/>
        </p:nvGrpSpPr>
        <p:grpSpPr>
          <a:xfrm>
            <a:off x="3253752" y="1526734"/>
            <a:ext cx="2465933" cy="787210"/>
            <a:chOff x="8986664" y="4002989"/>
            <a:chExt cx="2465933" cy="787210"/>
          </a:xfrm>
        </p:grpSpPr>
        <p:sp>
          <p:nvSpPr>
            <p:cNvPr id="40" name="淘宝网Chenying0907出品 39"/>
            <p:cNvSpPr txBox="1"/>
            <p:nvPr/>
          </p:nvSpPr>
          <p:spPr>
            <a:xfrm>
              <a:off x="8986664" y="4254668"/>
              <a:ext cx="2465933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Experience as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you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are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brothe areference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to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your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1" name="淘宝网Chenying0907出品 40"/>
            <p:cNvSpPr/>
            <p:nvPr/>
          </p:nvSpPr>
          <p:spPr>
            <a:xfrm>
              <a:off x="8986664" y="4002989"/>
              <a:ext cx="125066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</a:rPr>
                <a:t>Bookmarks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淘宝网Chenying0907出品 41"/>
          <p:cNvGrpSpPr/>
          <p:nvPr/>
        </p:nvGrpSpPr>
        <p:grpSpPr>
          <a:xfrm>
            <a:off x="1599943" y="3110314"/>
            <a:ext cx="2614532" cy="789511"/>
            <a:chOff x="4632001" y="5651623"/>
            <a:chExt cx="2614532" cy="789511"/>
          </a:xfrm>
        </p:grpSpPr>
        <p:sp>
          <p:nvSpPr>
            <p:cNvPr id="43" name="淘宝网Chenying0907出品 42"/>
            <p:cNvSpPr txBox="1"/>
            <p:nvPr/>
          </p:nvSpPr>
          <p:spPr>
            <a:xfrm>
              <a:off x="4632001" y="5905603"/>
              <a:ext cx="261453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as you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are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brothe areference </a:t>
              </a:r>
              <a:r>
                <a:rPr lang="en-US" altLang="zh-CN" sz="1200" dirty="0">
                  <a:solidFill>
                    <a:schemeClr val="bg1"/>
                  </a:solidFill>
                  <a:latin typeface="+mn-ea"/>
                </a:rPr>
                <a:t>to your, as prudence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+mn-ea"/>
                </a:rPr>
                <a:t>a you</a:t>
              </a:r>
              <a:endParaRPr lang="en-US" altLang="zh-CN" sz="12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4" name="淘宝网Chenying0907出品 43"/>
            <p:cNvSpPr/>
            <p:nvPr/>
          </p:nvSpPr>
          <p:spPr>
            <a:xfrm>
              <a:off x="5585501" y="5651623"/>
              <a:ext cx="166103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bg1"/>
                  </a:solidFill>
                </a:rPr>
                <a:t>Photoshop Cs6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淘宝网Chenying0907出品 17"/>
          <p:cNvSpPr>
            <a:spLocks/>
          </p:cNvSpPr>
          <p:nvPr/>
        </p:nvSpPr>
        <p:spPr bwMode="auto">
          <a:xfrm>
            <a:off x="2963863" y="2186781"/>
            <a:ext cx="6604000" cy="3205163"/>
          </a:xfrm>
          <a:custGeom>
            <a:avLst/>
            <a:gdLst>
              <a:gd name="T0" fmla="*/ 1753 w 1758"/>
              <a:gd name="T1" fmla="*/ 843 h 852"/>
              <a:gd name="T2" fmla="*/ 1597 w 1758"/>
              <a:gd name="T3" fmla="*/ 762 h 852"/>
              <a:gd name="T4" fmla="*/ 1430 w 1758"/>
              <a:gd name="T5" fmla="*/ 707 h 852"/>
              <a:gd name="T6" fmla="*/ 1057 w 1758"/>
              <a:gd name="T7" fmla="*/ 666 h 852"/>
              <a:gd name="T8" fmla="*/ 860 w 1758"/>
              <a:gd name="T9" fmla="*/ 669 h 852"/>
              <a:gd name="T10" fmla="*/ 688 w 1758"/>
              <a:gd name="T11" fmla="*/ 667 h 852"/>
              <a:gd name="T12" fmla="*/ 453 w 1758"/>
              <a:gd name="T13" fmla="*/ 535 h 852"/>
              <a:gd name="T14" fmla="*/ 345 w 1758"/>
              <a:gd name="T15" fmla="*/ 363 h 852"/>
              <a:gd name="T16" fmla="*/ 306 w 1758"/>
              <a:gd name="T17" fmla="*/ 265 h 852"/>
              <a:gd name="T18" fmla="*/ 271 w 1758"/>
              <a:gd name="T19" fmla="*/ 181 h 852"/>
              <a:gd name="T20" fmla="*/ 9 w 1758"/>
              <a:gd name="T21" fmla="*/ 3 h 852"/>
              <a:gd name="T22" fmla="*/ 5 w 1758"/>
              <a:gd name="T23" fmla="*/ 9 h 852"/>
              <a:gd name="T24" fmla="*/ 236 w 1758"/>
              <a:gd name="T25" fmla="*/ 148 h 852"/>
              <a:gd name="T26" fmla="*/ 305 w 1758"/>
              <a:gd name="T27" fmla="*/ 287 h 852"/>
              <a:gd name="T28" fmla="*/ 371 w 1758"/>
              <a:gd name="T29" fmla="*/ 431 h 852"/>
              <a:gd name="T30" fmla="*/ 563 w 1758"/>
              <a:gd name="T31" fmla="*/ 638 h 852"/>
              <a:gd name="T32" fmla="*/ 845 w 1758"/>
              <a:gd name="T33" fmla="*/ 678 h 852"/>
              <a:gd name="T34" fmla="*/ 1325 w 1758"/>
              <a:gd name="T35" fmla="*/ 692 h 852"/>
              <a:gd name="T36" fmla="*/ 1549 w 1758"/>
              <a:gd name="T37" fmla="*/ 750 h 852"/>
              <a:gd name="T38" fmla="*/ 1749 w 1758"/>
              <a:gd name="T39" fmla="*/ 849 h 852"/>
              <a:gd name="T40" fmla="*/ 1753 w 1758"/>
              <a:gd name="T41" fmla="*/ 843 h 8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58" h="852">
                <a:moveTo>
                  <a:pt x="1753" y="843"/>
                </a:moveTo>
                <a:cubicBezTo>
                  <a:pt x="1701" y="816"/>
                  <a:pt x="1650" y="786"/>
                  <a:pt x="1597" y="762"/>
                </a:cubicBezTo>
                <a:cubicBezTo>
                  <a:pt x="1544" y="737"/>
                  <a:pt x="1487" y="721"/>
                  <a:pt x="1430" y="707"/>
                </a:cubicBezTo>
                <a:cubicBezTo>
                  <a:pt x="1307" y="676"/>
                  <a:pt x="1184" y="666"/>
                  <a:pt x="1057" y="666"/>
                </a:cubicBezTo>
                <a:cubicBezTo>
                  <a:pt x="992" y="666"/>
                  <a:pt x="926" y="668"/>
                  <a:pt x="860" y="669"/>
                </a:cubicBezTo>
                <a:cubicBezTo>
                  <a:pt x="803" y="671"/>
                  <a:pt x="745" y="674"/>
                  <a:pt x="688" y="667"/>
                </a:cubicBezTo>
                <a:cubicBezTo>
                  <a:pt x="592" y="657"/>
                  <a:pt x="515" y="608"/>
                  <a:pt x="453" y="535"/>
                </a:cubicBezTo>
                <a:cubicBezTo>
                  <a:pt x="409" y="483"/>
                  <a:pt x="374" y="425"/>
                  <a:pt x="345" y="363"/>
                </a:cubicBezTo>
                <a:cubicBezTo>
                  <a:pt x="330" y="331"/>
                  <a:pt x="317" y="299"/>
                  <a:pt x="306" y="265"/>
                </a:cubicBezTo>
                <a:cubicBezTo>
                  <a:pt x="295" y="236"/>
                  <a:pt x="287" y="208"/>
                  <a:pt x="271" y="181"/>
                </a:cubicBezTo>
                <a:cubicBezTo>
                  <a:pt x="215" y="87"/>
                  <a:pt x="102" y="50"/>
                  <a:pt x="9" y="3"/>
                </a:cubicBezTo>
                <a:cubicBezTo>
                  <a:pt x="4" y="0"/>
                  <a:pt x="0" y="7"/>
                  <a:pt x="5" y="9"/>
                </a:cubicBezTo>
                <a:cubicBezTo>
                  <a:pt x="85" y="50"/>
                  <a:pt x="173" y="81"/>
                  <a:pt x="236" y="148"/>
                </a:cubicBezTo>
                <a:cubicBezTo>
                  <a:pt x="273" y="188"/>
                  <a:pt x="287" y="237"/>
                  <a:pt x="305" y="287"/>
                </a:cubicBezTo>
                <a:cubicBezTo>
                  <a:pt x="323" y="337"/>
                  <a:pt x="345" y="385"/>
                  <a:pt x="371" y="431"/>
                </a:cubicBezTo>
                <a:cubicBezTo>
                  <a:pt x="418" y="512"/>
                  <a:pt x="479" y="593"/>
                  <a:pt x="563" y="638"/>
                </a:cubicBezTo>
                <a:cubicBezTo>
                  <a:pt x="649" y="685"/>
                  <a:pt x="749" y="680"/>
                  <a:pt x="845" y="678"/>
                </a:cubicBezTo>
                <a:cubicBezTo>
                  <a:pt x="1004" y="674"/>
                  <a:pt x="1167" y="665"/>
                  <a:pt x="1325" y="692"/>
                </a:cubicBezTo>
                <a:cubicBezTo>
                  <a:pt x="1400" y="705"/>
                  <a:pt x="1477" y="723"/>
                  <a:pt x="1549" y="750"/>
                </a:cubicBezTo>
                <a:cubicBezTo>
                  <a:pt x="1619" y="776"/>
                  <a:pt x="1683" y="816"/>
                  <a:pt x="1749" y="849"/>
                </a:cubicBezTo>
                <a:cubicBezTo>
                  <a:pt x="1754" y="852"/>
                  <a:pt x="1758" y="845"/>
                  <a:pt x="1753" y="843"/>
                </a:cubicBezTo>
                <a:close/>
              </a:path>
            </a:pathLst>
          </a:custGeom>
          <a:solidFill>
            <a:schemeClr val="accent1">
              <a:alpha val="6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" name="淘宝网Chenying0907出品 4"/>
          <p:cNvGrpSpPr/>
          <p:nvPr/>
        </p:nvGrpSpPr>
        <p:grpSpPr>
          <a:xfrm>
            <a:off x="9563226" y="4765661"/>
            <a:ext cx="1178320" cy="1178319"/>
            <a:chOff x="9563226" y="4765661"/>
            <a:chExt cx="1178320" cy="1178319"/>
          </a:xfrm>
        </p:grpSpPr>
        <p:sp>
          <p:nvSpPr>
            <p:cNvPr id="22" name="淘宝网Chenying0907出品 21"/>
            <p:cNvSpPr/>
            <p:nvPr/>
          </p:nvSpPr>
          <p:spPr>
            <a:xfrm>
              <a:off x="9563226" y="4765661"/>
              <a:ext cx="1178320" cy="1178319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14" name="淘宝网Chenying0907出品 13"/>
            <p:cNvGrpSpPr/>
            <p:nvPr/>
          </p:nvGrpSpPr>
          <p:grpSpPr>
            <a:xfrm>
              <a:off x="9933870" y="5135605"/>
              <a:ext cx="437032" cy="438430"/>
              <a:chOff x="9210675" y="1249363"/>
              <a:chExt cx="495301" cy="496887"/>
            </a:xfrm>
            <a:solidFill>
              <a:schemeClr val="tx2"/>
            </a:solidFill>
          </p:grpSpPr>
          <p:sp>
            <p:nvSpPr>
              <p:cNvPr id="18" name="Oval 131"/>
              <p:cNvSpPr>
                <a:spLocks noChangeArrowheads="1"/>
              </p:cNvSpPr>
              <p:nvPr/>
            </p:nvSpPr>
            <p:spPr bwMode="auto">
              <a:xfrm>
                <a:off x="9420225" y="1460500"/>
                <a:ext cx="74613" cy="746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淘宝网Chenying0907出品 132"/>
              <p:cNvSpPr>
                <a:spLocks/>
              </p:cNvSpPr>
              <p:nvPr/>
            </p:nvSpPr>
            <p:spPr bwMode="auto">
              <a:xfrm>
                <a:off x="9477375" y="1516063"/>
                <a:ext cx="96838" cy="98425"/>
              </a:xfrm>
              <a:custGeom>
                <a:avLst/>
                <a:gdLst>
                  <a:gd name="T0" fmla="*/ 14 w 26"/>
                  <a:gd name="T1" fmla="*/ 0 h 26"/>
                  <a:gd name="T2" fmla="*/ 13 w 26"/>
                  <a:gd name="T3" fmla="*/ 3 h 26"/>
                  <a:gd name="T4" fmla="*/ 9 w 26"/>
                  <a:gd name="T5" fmla="*/ 9 h 26"/>
                  <a:gd name="T6" fmla="*/ 2 w 26"/>
                  <a:gd name="T7" fmla="*/ 13 h 26"/>
                  <a:gd name="T8" fmla="*/ 0 w 26"/>
                  <a:gd name="T9" fmla="*/ 14 h 26"/>
                  <a:gd name="T10" fmla="*/ 0 w 26"/>
                  <a:gd name="T11" fmla="*/ 14 h 26"/>
                  <a:gd name="T12" fmla="*/ 12 w 26"/>
                  <a:gd name="T13" fmla="*/ 26 h 26"/>
                  <a:gd name="T14" fmla="*/ 13 w 26"/>
                  <a:gd name="T15" fmla="*/ 13 h 26"/>
                  <a:gd name="T16" fmla="*/ 26 w 26"/>
                  <a:gd name="T17" fmla="*/ 12 h 26"/>
                  <a:gd name="T18" fmla="*/ 14 w 26"/>
                  <a:gd name="T1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6">
                    <a:moveTo>
                      <a:pt x="14" y="0"/>
                    </a:moveTo>
                    <a:cubicBezTo>
                      <a:pt x="13" y="1"/>
                      <a:pt x="13" y="2"/>
                      <a:pt x="13" y="3"/>
                    </a:cubicBezTo>
                    <a:cubicBezTo>
                      <a:pt x="12" y="5"/>
                      <a:pt x="10" y="7"/>
                      <a:pt x="9" y="9"/>
                    </a:cubicBezTo>
                    <a:cubicBezTo>
                      <a:pt x="7" y="11"/>
                      <a:pt x="5" y="12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2" y="26"/>
                      <a:pt x="12" y="26"/>
                      <a:pt x="12" y="2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14" y="0"/>
                      <a:pt x="14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淘宝网Chenying0907出品 133"/>
              <p:cNvSpPr>
                <a:spLocks/>
              </p:cNvSpPr>
              <p:nvPr/>
            </p:nvSpPr>
            <p:spPr bwMode="auto">
              <a:xfrm>
                <a:off x="9210675" y="1504950"/>
                <a:ext cx="239713" cy="241300"/>
              </a:xfrm>
              <a:custGeom>
                <a:avLst/>
                <a:gdLst>
                  <a:gd name="T0" fmla="*/ 52 w 64"/>
                  <a:gd name="T1" fmla="*/ 12 h 64"/>
                  <a:gd name="T2" fmla="*/ 48 w 64"/>
                  <a:gd name="T3" fmla="*/ 6 h 64"/>
                  <a:gd name="T4" fmla="*/ 46 w 64"/>
                  <a:gd name="T5" fmla="*/ 0 h 64"/>
                  <a:gd name="T6" fmla="*/ 4 w 64"/>
                  <a:gd name="T7" fmla="*/ 30 h 64"/>
                  <a:gd name="T8" fmla="*/ 11 w 64"/>
                  <a:gd name="T9" fmla="*/ 53 h 64"/>
                  <a:gd name="T10" fmla="*/ 34 w 64"/>
                  <a:gd name="T11" fmla="*/ 60 h 64"/>
                  <a:gd name="T12" fmla="*/ 64 w 64"/>
                  <a:gd name="T13" fmla="*/ 18 h 64"/>
                  <a:gd name="T14" fmla="*/ 58 w 64"/>
                  <a:gd name="T15" fmla="*/ 16 h 64"/>
                  <a:gd name="T16" fmla="*/ 52 w 64"/>
                  <a:gd name="T17" fmla="*/ 1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64">
                    <a:moveTo>
                      <a:pt x="52" y="12"/>
                    </a:moveTo>
                    <a:cubicBezTo>
                      <a:pt x="50" y="10"/>
                      <a:pt x="49" y="8"/>
                      <a:pt x="48" y="6"/>
                    </a:cubicBezTo>
                    <a:cubicBezTo>
                      <a:pt x="47" y="4"/>
                      <a:pt x="46" y="2"/>
                      <a:pt x="46" y="0"/>
                    </a:cubicBezTo>
                    <a:cubicBezTo>
                      <a:pt x="30" y="12"/>
                      <a:pt x="4" y="30"/>
                      <a:pt x="4" y="30"/>
                    </a:cubicBezTo>
                    <a:cubicBezTo>
                      <a:pt x="0" y="34"/>
                      <a:pt x="3" y="44"/>
                      <a:pt x="11" y="53"/>
                    </a:cubicBezTo>
                    <a:cubicBezTo>
                      <a:pt x="20" y="61"/>
                      <a:pt x="30" y="64"/>
                      <a:pt x="34" y="60"/>
                    </a:cubicBezTo>
                    <a:cubicBezTo>
                      <a:pt x="34" y="60"/>
                      <a:pt x="53" y="34"/>
                      <a:pt x="64" y="18"/>
                    </a:cubicBezTo>
                    <a:cubicBezTo>
                      <a:pt x="62" y="17"/>
                      <a:pt x="60" y="17"/>
                      <a:pt x="58" y="16"/>
                    </a:cubicBezTo>
                    <a:cubicBezTo>
                      <a:pt x="56" y="15"/>
                      <a:pt x="54" y="14"/>
                      <a:pt x="5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淘宝网Chenying0907出品 134"/>
              <p:cNvSpPr>
                <a:spLocks/>
              </p:cNvSpPr>
              <p:nvPr/>
            </p:nvSpPr>
            <p:spPr bwMode="auto">
              <a:xfrm>
                <a:off x="9466263" y="1249363"/>
                <a:ext cx="239713" cy="241300"/>
              </a:xfrm>
              <a:custGeom>
                <a:avLst/>
                <a:gdLst>
                  <a:gd name="T0" fmla="*/ 53 w 64"/>
                  <a:gd name="T1" fmla="*/ 11 h 64"/>
                  <a:gd name="T2" fmla="*/ 30 w 64"/>
                  <a:gd name="T3" fmla="*/ 4 h 64"/>
                  <a:gd name="T4" fmla="*/ 0 w 64"/>
                  <a:gd name="T5" fmla="*/ 46 h 64"/>
                  <a:gd name="T6" fmla="*/ 5 w 64"/>
                  <a:gd name="T7" fmla="*/ 48 h 64"/>
                  <a:gd name="T8" fmla="*/ 12 w 64"/>
                  <a:gd name="T9" fmla="*/ 52 h 64"/>
                  <a:gd name="T10" fmla="*/ 16 w 64"/>
                  <a:gd name="T11" fmla="*/ 58 h 64"/>
                  <a:gd name="T12" fmla="*/ 17 w 64"/>
                  <a:gd name="T13" fmla="*/ 64 h 64"/>
                  <a:gd name="T14" fmla="*/ 60 w 64"/>
                  <a:gd name="T15" fmla="*/ 34 h 64"/>
                  <a:gd name="T16" fmla="*/ 53 w 64"/>
                  <a:gd name="T17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" h="64">
                    <a:moveTo>
                      <a:pt x="53" y="11"/>
                    </a:moveTo>
                    <a:cubicBezTo>
                      <a:pt x="44" y="3"/>
                      <a:pt x="34" y="0"/>
                      <a:pt x="30" y="4"/>
                    </a:cubicBezTo>
                    <a:cubicBezTo>
                      <a:pt x="30" y="4"/>
                      <a:pt x="11" y="30"/>
                      <a:pt x="0" y="46"/>
                    </a:cubicBezTo>
                    <a:cubicBezTo>
                      <a:pt x="2" y="47"/>
                      <a:pt x="4" y="47"/>
                      <a:pt x="5" y="48"/>
                    </a:cubicBezTo>
                    <a:cubicBezTo>
                      <a:pt x="8" y="49"/>
                      <a:pt x="10" y="50"/>
                      <a:pt x="12" y="52"/>
                    </a:cubicBezTo>
                    <a:cubicBezTo>
                      <a:pt x="13" y="54"/>
                      <a:pt x="15" y="56"/>
                      <a:pt x="16" y="58"/>
                    </a:cubicBezTo>
                    <a:cubicBezTo>
                      <a:pt x="17" y="60"/>
                      <a:pt x="17" y="62"/>
                      <a:pt x="17" y="64"/>
                    </a:cubicBezTo>
                    <a:cubicBezTo>
                      <a:pt x="33" y="53"/>
                      <a:pt x="60" y="34"/>
                      <a:pt x="60" y="34"/>
                    </a:cubicBezTo>
                    <a:cubicBezTo>
                      <a:pt x="64" y="30"/>
                      <a:pt x="61" y="20"/>
                      <a:pt x="5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" name="淘宝网Chenying0907出品 1"/>
          <p:cNvGrpSpPr/>
          <p:nvPr/>
        </p:nvGrpSpPr>
        <p:grpSpPr>
          <a:xfrm>
            <a:off x="1870222" y="1344025"/>
            <a:ext cx="1178320" cy="1178319"/>
            <a:chOff x="1870222" y="1344025"/>
            <a:chExt cx="1178320" cy="1178319"/>
          </a:xfrm>
        </p:grpSpPr>
        <p:sp>
          <p:nvSpPr>
            <p:cNvPr id="27" name="淘宝网Chenying0907出品 26"/>
            <p:cNvSpPr/>
            <p:nvPr/>
          </p:nvSpPr>
          <p:spPr>
            <a:xfrm>
              <a:off x="1870222" y="1344025"/>
              <a:ext cx="1178320" cy="1178319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23" name="淘宝网Chenying0907出品 22"/>
            <p:cNvGrpSpPr/>
            <p:nvPr/>
          </p:nvGrpSpPr>
          <p:grpSpPr>
            <a:xfrm>
              <a:off x="2313705" y="1720972"/>
              <a:ext cx="291354" cy="424424"/>
              <a:chOff x="8331200" y="1257300"/>
              <a:chExt cx="330200" cy="481013"/>
            </a:xfrm>
            <a:solidFill>
              <a:schemeClr val="tx2"/>
            </a:solidFill>
          </p:grpSpPr>
          <p:sp>
            <p:nvSpPr>
              <p:cNvPr id="24" name="Oval 135"/>
              <p:cNvSpPr>
                <a:spLocks noChangeArrowheads="1"/>
              </p:cNvSpPr>
              <p:nvPr/>
            </p:nvSpPr>
            <p:spPr bwMode="auto">
              <a:xfrm>
                <a:off x="8440738" y="1365250"/>
                <a:ext cx="112713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淘宝网Chenying0907出品 136"/>
              <p:cNvSpPr>
                <a:spLocks noEditPoints="1"/>
              </p:cNvSpPr>
              <p:nvPr/>
            </p:nvSpPr>
            <p:spPr bwMode="auto">
              <a:xfrm>
                <a:off x="8331200" y="1257300"/>
                <a:ext cx="330200" cy="330200"/>
              </a:xfrm>
              <a:custGeom>
                <a:avLst/>
                <a:gdLst>
                  <a:gd name="T0" fmla="*/ 88 w 88"/>
                  <a:gd name="T1" fmla="*/ 44 h 88"/>
                  <a:gd name="T2" fmla="*/ 79 w 88"/>
                  <a:gd name="T3" fmla="*/ 35 h 88"/>
                  <a:gd name="T4" fmla="*/ 82 w 88"/>
                  <a:gd name="T5" fmla="*/ 22 h 88"/>
                  <a:gd name="T6" fmla="*/ 70 w 88"/>
                  <a:gd name="T7" fmla="*/ 19 h 88"/>
                  <a:gd name="T8" fmla="*/ 66 w 88"/>
                  <a:gd name="T9" fmla="*/ 6 h 88"/>
                  <a:gd name="T10" fmla="*/ 53 w 88"/>
                  <a:gd name="T11" fmla="*/ 9 h 88"/>
                  <a:gd name="T12" fmla="*/ 44 w 88"/>
                  <a:gd name="T13" fmla="*/ 0 h 88"/>
                  <a:gd name="T14" fmla="*/ 35 w 88"/>
                  <a:gd name="T15" fmla="*/ 9 h 88"/>
                  <a:gd name="T16" fmla="*/ 22 w 88"/>
                  <a:gd name="T17" fmla="*/ 6 h 88"/>
                  <a:gd name="T18" fmla="*/ 18 w 88"/>
                  <a:gd name="T19" fmla="*/ 19 h 88"/>
                  <a:gd name="T20" fmla="*/ 6 w 88"/>
                  <a:gd name="T21" fmla="*/ 22 h 88"/>
                  <a:gd name="T22" fmla="*/ 9 w 88"/>
                  <a:gd name="T23" fmla="*/ 35 h 88"/>
                  <a:gd name="T24" fmla="*/ 0 w 88"/>
                  <a:gd name="T25" fmla="*/ 44 h 88"/>
                  <a:gd name="T26" fmla="*/ 9 w 88"/>
                  <a:gd name="T27" fmla="*/ 54 h 88"/>
                  <a:gd name="T28" fmla="*/ 6 w 88"/>
                  <a:gd name="T29" fmla="*/ 66 h 88"/>
                  <a:gd name="T30" fmla="*/ 18 w 88"/>
                  <a:gd name="T31" fmla="*/ 70 h 88"/>
                  <a:gd name="T32" fmla="*/ 22 w 88"/>
                  <a:gd name="T33" fmla="*/ 82 h 88"/>
                  <a:gd name="T34" fmla="*/ 35 w 88"/>
                  <a:gd name="T35" fmla="*/ 79 h 88"/>
                  <a:gd name="T36" fmla="*/ 44 w 88"/>
                  <a:gd name="T37" fmla="*/ 88 h 88"/>
                  <a:gd name="T38" fmla="*/ 53 w 88"/>
                  <a:gd name="T39" fmla="*/ 79 h 88"/>
                  <a:gd name="T40" fmla="*/ 66 w 88"/>
                  <a:gd name="T41" fmla="*/ 82 h 88"/>
                  <a:gd name="T42" fmla="*/ 70 w 88"/>
                  <a:gd name="T43" fmla="*/ 70 h 88"/>
                  <a:gd name="T44" fmla="*/ 82 w 88"/>
                  <a:gd name="T45" fmla="*/ 66 h 88"/>
                  <a:gd name="T46" fmla="*/ 79 w 88"/>
                  <a:gd name="T47" fmla="*/ 54 h 88"/>
                  <a:gd name="T48" fmla="*/ 88 w 88"/>
                  <a:gd name="T49" fmla="*/ 44 h 88"/>
                  <a:gd name="T50" fmla="*/ 44 w 88"/>
                  <a:gd name="T51" fmla="*/ 69 h 88"/>
                  <a:gd name="T52" fmla="*/ 19 w 88"/>
                  <a:gd name="T53" fmla="*/ 44 h 88"/>
                  <a:gd name="T54" fmla="*/ 44 w 88"/>
                  <a:gd name="T55" fmla="*/ 20 h 88"/>
                  <a:gd name="T56" fmla="*/ 69 w 88"/>
                  <a:gd name="T57" fmla="*/ 44 h 88"/>
                  <a:gd name="T58" fmla="*/ 44 w 88"/>
                  <a:gd name="T59" fmla="*/ 6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8" h="88">
                    <a:moveTo>
                      <a:pt x="88" y="44"/>
                    </a:moveTo>
                    <a:cubicBezTo>
                      <a:pt x="79" y="35"/>
                      <a:pt x="79" y="35"/>
                      <a:pt x="79" y="35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6" y="66"/>
                      <a:pt x="6" y="66"/>
                      <a:pt x="6" y="66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35" y="79"/>
                      <a:pt x="35" y="79"/>
                      <a:pt x="35" y="79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53" y="79"/>
                      <a:pt x="53" y="79"/>
                      <a:pt x="53" y="79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70" y="70"/>
                      <a:pt x="70" y="70"/>
                      <a:pt x="70" y="70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79" y="54"/>
                      <a:pt x="79" y="54"/>
                      <a:pt x="79" y="54"/>
                    </a:cubicBezTo>
                    <a:lnTo>
                      <a:pt x="88" y="44"/>
                    </a:lnTo>
                    <a:close/>
                    <a:moveTo>
                      <a:pt x="44" y="69"/>
                    </a:moveTo>
                    <a:cubicBezTo>
                      <a:pt x="30" y="69"/>
                      <a:pt x="19" y="58"/>
                      <a:pt x="19" y="44"/>
                    </a:cubicBezTo>
                    <a:cubicBezTo>
                      <a:pt x="19" y="31"/>
                      <a:pt x="30" y="20"/>
                      <a:pt x="44" y="20"/>
                    </a:cubicBezTo>
                    <a:cubicBezTo>
                      <a:pt x="58" y="20"/>
                      <a:pt x="69" y="31"/>
                      <a:pt x="69" y="44"/>
                    </a:cubicBezTo>
                    <a:cubicBezTo>
                      <a:pt x="69" y="58"/>
                      <a:pt x="58" y="69"/>
                      <a:pt x="44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淘宝网Chenying0907出品 137"/>
              <p:cNvSpPr>
                <a:spLocks/>
              </p:cNvSpPr>
              <p:nvPr/>
            </p:nvSpPr>
            <p:spPr bwMode="auto">
              <a:xfrm>
                <a:off x="8440738" y="1595438"/>
                <a:ext cx="112713" cy="142875"/>
              </a:xfrm>
              <a:custGeom>
                <a:avLst/>
                <a:gdLst>
                  <a:gd name="T0" fmla="*/ 52 w 71"/>
                  <a:gd name="T1" fmla="*/ 12 h 90"/>
                  <a:gd name="T2" fmla="*/ 35 w 71"/>
                  <a:gd name="T3" fmla="*/ 28 h 90"/>
                  <a:gd name="T4" fmla="*/ 19 w 71"/>
                  <a:gd name="T5" fmla="*/ 12 h 90"/>
                  <a:gd name="T6" fmla="*/ 7 w 71"/>
                  <a:gd name="T7" fmla="*/ 0 h 90"/>
                  <a:gd name="T8" fmla="*/ 0 w 71"/>
                  <a:gd name="T9" fmla="*/ 2 h 90"/>
                  <a:gd name="T10" fmla="*/ 0 w 71"/>
                  <a:gd name="T11" fmla="*/ 90 h 90"/>
                  <a:gd name="T12" fmla="*/ 35 w 71"/>
                  <a:gd name="T13" fmla="*/ 57 h 90"/>
                  <a:gd name="T14" fmla="*/ 71 w 71"/>
                  <a:gd name="T15" fmla="*/ 90 h 90"/>
                  <a:gd name="T16" fmla="*/ 71 w 71"/>
                  <a:gd name="T17" fmla="*/ 2 h 90"/>
                  <a:gd name="T18" fmla="*/ 64 w 71"/>
                  <a:gd name="T19" fmla="*/ 0 h 90"/>
                  <a:gd name="T20" fmla="*/ 52 w 71"/>
                  <a:gd name="T21" fmla="*/ 1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" h="90">
                    <a:moveTo>
                      <a:pt x="52" y="12"/>
                    </a:moveTo>
                    <a:lnTo>
                      <a:pt x="35" y="28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2"/>
                    </a:lnTo>
                    <a:lnTo>
                      <a:pt x="0" y="90"/>
                    </a:lnTo>
                    <a:lnTo>
                      <a:pt x="35" y="57"/>
                    </a:lnTo>
                    <a:lnTo>
                      <a:pt x="71" y="90"/>
                    </a:lnTo>
                    <a:lnTo>
                      <a:pt x="71" y="2"/>
                    </a:lnTo>
                    <a:lnTo>
                      <a:pt x="64" y="0"/>
                    </a:lnTo>
                    <a:lnTo>
                      <a:pt x="5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" name="淘宝网Chenying0907出品 3"/>
          <p:cNvGrpSpPr/>
          <p:nvPr/>
        </p:nvGrpSpPr>
        <p:grpSpPr>
          <a:xfrm>
            <a:off x="6265863" y="4836142"/>
            <a:ext cx="1178320" cy="1178319"/>
            <a:chOff x="6265863" y="4836142"/>
            <a:chExt cx="1178320" cy="1178319"/>
          </a:xfrm>
        </p:grpSpPr>
        <p:sp>
          <p:nvSpPr>
            <p:cNvPr id="31" name="淘宝网Chenying0907出品 30"/>
            <p:cNvSpPr/>
            <p:nvPr/>
          </p:nvSpPr>
          <p:spPr>
            <a:xfrm>
              <a:off x="6265863" y="4836142"/>
              <a:ext cx="1178320" cy="1178319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28" name="淘宝网Chenying0907出品 27"/>
            <p:cNvGrpSpPr/>
            <p:nvPr/>
          </p:nvGrpSpPr>
          <p:grpSpPr>
            <a:xfrm>
              <a:off x="6642811" y="5295733"/>
              <a:ext cx="424424" cy="259136"/>
              <a:chOff x="11358680" y="1949307"/>
              <a:chExt cx="481013" cy="293688"/>
            </a:xfrm>
            <a:solidFill>
              <a:schemeClr val="tx2"/>
            </a:solidFill>
          </p:grpSpPr>
          <p:sp>
            <p:nvSpPr>
              <p:cNvPr id="29" name="淘宝网Chenying0907出品 125"/>
              <p:cNvSpPr>
                <a:spLocks/>
              </p:cNvSpPr>
              <p:nvPr/>
            </p:nvSpPr>
            <p:spPr bwMode="auto">
              <a:xfrm>
                <a:off x="11358680" y="1949307"/>
                <a:ext cx="481013" cy="184150"/>
              </a:xfrm>
              <a:custGeom>
                <a:avLst/>
                <a:gdLst>
                  <a:gd name="T0" fmla="*/ 303 w 303"/>
                  <a:gd name="T1" fmla="*/ 57 h 116"/>
                  <a:gd name="T2" fmla="*/ 152 w 303"/>
                  <a:gd name="T3" fmla="*/ 0 h 116"/>
                  <a:gd name="T4" fmla="*/ 0 w 303"/>
                  <a:gd name="T5" fmla="*/ 57 h 116"/>
                  <a:gd name="T6" fmla="*/ 152 w 303"/>
                  <a:gd name="T7" fmla="*/ 116 h 116"/>
                  <a:gd name="T8" fmla="*/ 303 w 303"/>
                  <a:gd name="T9" fmla="*/ 5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3" h="116">
                    <a:moveTo>
                      <a:pt x="303" y="57"/>
                    </a:moveTo>
                    <a:lnTo>
                      <a:pt x="152" y="0"/>
                    </a:lnTo>
                    <a:lnTo>
                      <a:pt x="0" y="57"/>
                    </a:lnTo>
                    <a:lnTo>
                      <a:pt x="152" y="116"/>
                    </a:lnTo>
                    <a:lnTo>
                      <a:pt x="303" y="5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淘宝网Chenying0907出品 126"/>
              <p:cNvSpPr>
                <a:spLocks/>
              </p:cNvSpPr>
              <p:nvPr/>
            </p:nvSpPr>
            <p:spPr bwMode="auto">
              <a:xfrm>
                <a:off x="11452342" y="2114407"/>
                <a:ext cx="293688" cy="128588"/>
              </a:xfrm>
              <a:custGeom>
                <a:avLst/>
                <a:gdLst>
                  <a:gd name="T0" fmla="*/ 39 w 78"/>
                  <a:gd name="T1" fmla="*/ 15 h 34"/>
                  <a:gd name="T2" fmla="*/ 0 w 78"/>
                  <a:gd name="T3" fmla="*/ 0 h 34"/>
                  <a:gd name="T4" fmla="*/ 0 w 78"/>
                  <a:gd name="T5" fmla="*/ 20 h 34"/>
                  <a:gd name="T6" fmla="*/ 39 w 78"/>
                  <a:gd name="T7" fmla="*/ 34 h 34"/>
                  <a:gd name="T8" fmla="*/ 78 w 78"/>
                  <a:gd name="T9" fmla="*/ 20 h 34"/>
                  <a:gd name="T10" fmla="*/ 78 w 78"/>
                  <a:gd name="T11" fmla="*/ 0 h 34"/>
                  <a:gd name="T12" fmla="*/ 39 w 78"/>
                  <a:gd name="T13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34">
                    <a:moveTo>
                      <a:pt x="39" y="15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8"/>
                      <a:pt x="17" y="34"/>
                      <a:pt x="39" y="34"/>
                    </a:cubicBezTo>
                    <a:cubicBezTo>
                      <a:pt x="61" y="34"/>
                      <a:pt x="78" y="28"/>
                      <a:pt x="78" y="20"/>
                    </a:cubicBezTo>
                    <a:cubicBezTo>
                      <a:pt x="78" y="0"/>
                      <a:pt x="78" y="0"/>
                      <a:pt x="78" y="0"/>
                    </a:cubicBezTo>
                    <a:lnTo>
                      <a:pt x="39" y="15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" name="淘宝网Chenying0907出品 2"/>
          <p:cNvGrpSpPr/>
          <p:nvPr/>
        </p:nvGrpSpPr>
        <p:grpSpPr>
          <a:xfrm>
            <a:off x="4478516" y="2851859"/>
            <a:ext cx="1178320" cy="1178319"/>
            <a:chOff x="4478516" y="2851859"/>
            <a:chExt cx="1178320" cy="1178319"/>
          </a:xfrm>
        </p:grpSpPr>
        <p:sp>
          <p:nvSpPr>
            <p:cNvPr id="46" name="淘宝网Chenying0907出品 45"/>
            <p:cNvSpPr/>
            <p:nvPr/>
          </p:nvSpPr>
          <p:spPr>
            <a:xfrm>
              <a:off x="4478516" y="2851859"/>
              <a:ext cx="1178320" cy="1178319"/>
            </a:xfrm>
            <a:prstGeom prst="ellipse">
              <a:avLst/>
            </a:pr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2" name="淘宝网Chenying0907出品 138"/>
            <p:cNvSpPr>
              <a:spLocks noEditPoints="1"/>
            </p:cNvSpPr>
            <p:nvPr/>
          </p:nvSpPr>
          <p:spPr bwMode="auto">
            <a:xfrm>
              <a:off x="4955617" y="3228806"/>
              <a:ext cx="224118" cy="424424"/>
            </a:xfrm>
            <a:custGeom>
              <a:avLst/>
              <a:gdLst>
                <a:gd name="T0" fmla="*/ 0 w 160"/>
                <a:gd name="T1" fmla="*/ 0 h 303"/>
                <a:gd name="T2" fmla="*/ 0 w 160"/>
                <a:gd name="T3" fmla="*/ 303 h 303"/>
                <a:gd name="T4" fmla="*/ 80 w 160"/>
                <a:gd name="T5" fmla="*/ 234 h 303"/>
                <a:gd name="T6" fmla="*/ 160 w 160"/>
                <a:gd name="T7" fmla="*/ 303 h 303"/>
                <a:gd name="T8" fmla="*/ 160 w 160"/>
                <a:gd name="T9" fmla="*/ 0 h 303"/>
                <a:gd name="T10" fmla="*/ 0 w 160"/>
                <a:gd name="T11" fmla="*/ 0 h 303"/>
                <a:gd name="T12" fmla="*/ 108 w 160"/>
                <a:gd name="T13" fmla="*/ 170 h 303"/>
                <a:gd name="T14" fmla="*/ 80 w 160"/>
                <a:gd name="T15" fmla="*/ 156 h 303"/>
                <a:gd name="T16" fmla="*/ 52 w 160"/>
                <a:gd name="T17" fmla="*/ 170 h 303"/>
                <a:gd name="T18" fmla="*/ 56 w 160"/>
                <a:gd name="T19" fmla="*/ 139 h 303"/>
                <a:gd name="T20" fmla="*/ 33 w 160"/>
                <a:gd name="T21" fmla="*/ 116 h 303"/>
                <a:gd name="T22" fmla="*/ 66 w 160"/>
                <a:gd name="T23" fmla="*/ 111 h 303"/>
                <a:gd name="T24" fmla="*/ 80 w 160"/>
                <a:gd name="T25" fmla="*/ 83 h 303"/>
                <a:gd name="T26" fmla="*/ 94 w 160"/>
                <a:gd name="T27" fmla="*/ 111 h 303"/>
                <a:gd name="T28" fmla="*/ 127 w 160"/>
                <a:gd name="T29" fmla="*/ 116 h 303"/>
                <a:gd name="T30" fmla="*/ 104 w 160"/>
                <a:gd name="T31" fmla="*/ 139 h 303"/>
                <a:gd name="T32" fmla="*/ 108 w 160"/>
                <a:gd name="T33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303">
                  <a:moveTo>
                    <a:pt x="0" y="0"/>
                  </a:moveTo>
                  <a:lnTo>
                    <a:pt x="0" y="303"/>
                  </a:lnTo>
                  <a:lnTo>
                    <a:pt x="80" y="234"/>
                  </a:lnTo>
                  <a:lnTo>
                    <a:pt x="160" y="303"/>
                  </a:lnTo>
                  <a:lnTo>
                    <a:pt x="160" y="0"/>
                  </a:lnTo>
                  <a:lnTo>
                    <a:pt x="0" y="0"/>
                  </a:lnTo>
                  <a:close/>
                  <a:moveTo>
                    <a:pt x="108" y="170"/>
                  </a:moveTo>
                  <a:lnTo>
                    <a:pt x="80" y="156"/>
                  </a:lnTo>
                  <a:lnTo>
                    <a:pt x="52" y="170"/>
                  </a:lnTo>
                  <a:lnTo>
                    <a:pt x="56" y="139"/>
                  </a:lnTo>
                  <a:lnTo>
                    <a:pt x="33" y="116"/>
                  </a:lnTo>
                  <a:lnTo>
                    <a:pt x="66" y="111"/>
                  </a:lnTo>
                  <a:lnTo>
                    <a:pt x="80" y="83"/>
                  </a:lnTo>
                  <a:lnTo>
                    <a:pt x="94" y="111"/>
                  </a:lnTo>
                  <a:lnTo>
                    <a:pt x="127" y="116"/>
                  </a:lnTo>
                  <a:lnTo>
                    <a:pt x="104" y="139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淘宝网Chenying0907出品 17"/>
          <p:cNvSpPr>
            <a:spLocks/>
          </p:cNvSpPr>
          <p:nvPr/>
        </p:nvSpPr>
        <p:spPr bwMode="auto">
          <a:xfrm>
            <a:off x="3006203" y="2186781"/>
            <a:ext cx="6604000" cy="3205163"/>
          </a:xfrm>
          <a:custGeom>
            <a:avLst/>
            <a:gdLst>
              <a:gd name="T0" fmla="*/ 1753 w 1758"/>
              <a:gd name="T1" fmla="*/ 843 h 852"/>
              <a:gd name="T2" fmla="*/ 1597 w 1758"/>
              <a:gd name="T3" fmla="*/ 762 h 852"/>
              <a:gd name="T4" fmla="*/ 1430 w 1758"/>
              <a:gd name="T5" fmla="*/ 707 h 852"/>
              <a:gd name="T6" fmla="*/ 1057 w 1758"/>
              <a:gd name="T7" fmla="*/ 666 h 852"/>
              <a:gd name="T8" fmla="*/ 860 w 1758"/>
              <a:gd name="T9" fmla="*/ 669 h 852"/>
              <a:gd name="T10" fmla="*/ 688 w 1758"/>
              <a:gd name="T11" fmla="*/ 667 h 852"/>
              <a:gd name="T12" fmla="*/ 453 w 1758"/>
              <a:gd name="T13" fmla="*/ 535 h 852"/>
              <a:gd name="T14" fmla="*/ 345 w 1758"/>
              <a:gd name="T15" fmla="*/ 363 h 852"/>
              <a:gd name="T16" fmla="*/ 306 w 1758"/>
              <a:gd name="T17" fmla="*/ 265 h 852"/>
              <a:gd name="T18" fmla="*/ 271 w 1758"/>
              <a:gd name="T19" fmla="*/ 181 h 852"/>
              <a:gd name="T20" fmla="*/ 9 w 1758"/>
              <a:gd name="T21" fmla="*/ 3 h 852"/>
              <a:gd name="T22" fmla="*/ 5 w 1758"/>
              <a:gd name="T23" fmla="*/ 9 h 852"/>
              <a:gd name="T24" fmla="*/ 236 w 1758"/>
              <a:gd name="T25" fmla="*/ 148 h 852"/>
              <a:gd name="T26" fmla="*/ 305 w 1758"/>
              <a:gd name="T27" fmla="*/ 287 h 852"/>
              <a:gd name="T28" fmla="*/ 371 w 1758"/>
              <a:gd name="T29" fmla="*/ 431 h 852"/>
              <a:gd name="T30" fmla="*/ 563 w 1758"/>
              <a:gd name="T31" fmla="*/ 638 h 852"/>
              <a:gd name="T32" fmla="*/ 845 w 1758"/>
              <a:gd name="T33" fmla="*/ 678 h 852"/>
              <a:gd name="T34" fmla="*/ 1325 w 1758"/>
              <a:gd name="T35" fmla="*/ 692 h 852"/>
              <a:gd name="T36" fmla="*/ 1549 w 1758"/>
              <a:gd name="T37" fmla="*/ 750 h 852"/>
              <a:gd name="T38" fmla="*/ 1749 w 1758"/>
              <a:gd name="T39" fmla="*/ 849 h 852"/>
              <a:gd name="T40" fmla="*/ 1753 w 1758"/>
              <a:gd name="T41" fmla="*/ 843 h 8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58" h="852">
                <a:moveTo>
                  <a:pt x="1753" y="843"/>
                </a:moveTo>
                <a:cubicBezTo>
                  <a:pt x="1701" y="816"/>
                  <a:pt x="1650" y="786"/>
                  <a:pt x="1597" y="762"/>
                </a:cubicBezTo>
                <a:cubicBezTo>
                  <a:pt x="1544" y="737"/>
                  <a:pt x="1487" y="721"/>
                  <a:pt x="1430" y="707"/>
                </a:cubicBezTo>
                <a:cubicBezTo>
                  <a:pt x="1307" y="676"/>
                  <a:pt x="1184" y="666"/>
                  <a:pt x="1057" y="666"/>
                </a:cubicBezTo>
                <a:cubicBezTo>
                  <a:pt x="992" y="666"/>
                  <a:pt x="926" y="668"/>
                  <a:pt x="860" y="669"/>
                </a:cubicBezTo>
                <a:cubicBezTo>
                  <a:pt x="803" y="671"/>
                  <a:pt x="745" y="674"/>
                  <a:pt x="688" y="667"/>
                </a:cubicBezTo>
                <a:cubicBezTo>
                  <a:pt x="592" y="657"/>
                  <a:pt x="515" y="608"/>
                  <a:pt x="453" y="535"/>
                </a:cubicBezTo>
                <a:cubicBezTo>
                  <a:pt x="409" y="483"/>
                  <a:pt x="374" y="425"/>
                  <a:pt x="345" y="363"/>
                </a:cubicBezTo>
                <a:cubicBezTo>
                  <a:pt x="330" y="331"/>
                  <a:pt x="317" y="299"/>
                  <a:pt x="306" y="265"/>
                </a:cubicBezTo>
                <a:cubicBezTo>
                  <a:pt x="295" y="236"/>
                  <a:pt x="287" y="208"/>
                  <a:pt x="271" y="181"/>
                </a:cubicBezTo>
                <a:cubicBezTo>
                  <a:pt x="215" y="87"/>
                  <a:pt x="102" y="50"/>
                  <a:pt x="9" y="3"/>
                </a:cubicBezTo>
                <a:cubicBezTo>
                  <a:pt x="4" y="0"/>
                  <a:pt x="0" y="7"/>
                  <a:pt x="5" y="9"/>
                </a:cubicBezTo>
                <a:cubicBezTo>
                  <a:pt x="85" y="50"/>
                  <a:pt x="173" y="81"/>
                  <a:pt x="236" y="148"/>
                </a:cubicBezTo>
                <a:cubicBezTo>
                  <a:pt x="273" y="188"/>
                  <a:pt x="287" y="237"/>
                  <a:pt x="305" y="287"/>
                </a:cubicBezTo>
                <a:cubicBezTo>
                  <a:pt x="323" y="337"/>
                  <a:pt x="345" y="385"/>
                  <a:pt x="371" y="431"/>
                </a:cubicBezTo>
                <a:cubicBezTo>
                  <a:pt x="418" y="512"/>
                  <a:pt x="479" y="593"/>
                  <a:pt x="563" y="638"/>
                </a:cubicBezTo>
                <a:cubicBezTo>
                  <a:pt x="649" y="685"/>
                  <a:pt x="749" y="680"/>
                  <a:pt x="845" y="678"/>
                </a:cubicBezTo>
                <a:cubicBezTo>
                  <a:pt x="1004" y="674"/>
                  <a:pt x="1167" y="665"/>
                  <a:pt x="1325" y="692"/>
                </a:cubicBezTo>
                <a:cubicBezTo>
                  <a:pt x="1400" y="705"/>
                  <a:pt x="1477" y="723"/>
                  <a:pt x="1549" y="750"/>
                </a:cubicBezTo>
                <a:cubicBezTo>
                  <a:pt x="1619" y="776"/>
                  <a:pt x="1683" y="816"/>
                  <a:pt x="1749" y="849"/>
                </a:cubicBezTo>
                <a:cubicBezTo>
                  <a:pt x="1754" y="852"/>
                  <a:pt x="1758" y="845"/>
                  <a:pt x="1753" y="843"/>
                </a:cubicBezTo>
                <a:close/>
              </a:path>
            </a:pathLst>
          </a:custGeom>
          <a:solidFill>
            <a:schemeClr val="bg1">
              <a:alpha val="84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5" name="淘宝网Chenying0907出品 44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48" name="淘宝网Chenying0907出品 47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49" name="淘宝网Chenying0907出品 48"/>
          <p:cNvSpPr/>
          <p:nvPr/>
        </p:nvSpPr>
        <p:spPr>
          <a:xfrm>
            <a:off x="569584" y="711682"/>
            <a:ext cx="39645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 smtClean="0">
                <a:solidFill>
                  <a:schemeClr val="bg1"/>
                </a:solidFill>
              </a:rPr>
              <a:t>Experience As Your Reference, Prudence As Your Brother.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27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26" dur="75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32" dur="75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0" grpId="0" animBg="1"/>
      <p:bldP spid="48" grpId="0"/>
      <p:bldP spid="48" grpId="1"/>
      <p:bldP spid="48" grpId="2"/>
      <p:bldP spid="49" grpId="0"/>
      <p:bldP spid="4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淘宝网Chenying0907出品 45"/>
          <p:cNvCxnSpPr/>
          <p:nvPr/>
        </p:nvCxnSpPr>
        <p:spPr>
          <a:xfrm>
            <a:off x="7179979" y="4152236"/>
            <a:ext cx="0" cy="535261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淘宝网Chenying0907出品 46"/>
          <p:cNvCxnSpPr/>
          <p:nvPr/>
        </p:nvCxnSpPr>
        <p:spPr>
          <a:xfrm>
            <a:off x="1616293" y="4152236"/>
            <a:ext cx="0" cy="535261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淘宝网Chenying0907出品 49"/>
          <p:cNvSpPr/>
          <p:nvPr/>
        </p:nvSpPr>
        <p:spPr>
          <a:xfrm>
            <a:off x="6799480" y="2344395"/>
            <a:ext cx="739776" cy="73977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2" name="淘宝网Chenying0907出品 51"/>
          <p:cNvSpPr/>
          <p:nvPr/>
        </p:nvSpPr>
        <p:spPr>
          <a:xfrm>
            <a:off x="1246688" y="2342443"/>
            <a:ext cx="739776" cy="739776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3" name="淘宝网Chenying0907出品 52"/>
          <p:cNvSpPr txBox="1"/>
          <p:nvPr/>
        </p:nvSpPr>
        <p:spPr>
          <a:xfrm>
            <a:off x="2211322" y="2514228"/>
            <a:ext cx="3100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点击此处添加标题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4" name="KSO_Shape"/>
          <p:cNvSpPr>
            <a:spLocks/>
          </p:cNvSpPr>
          <p:nvPr/>
        </p:nvSpPr>
        <p:spPr bwMode="auto">
          <a:xfrm>
            <a:off x="1452717" y="2576607"/>
            <a:ext cx="327152" cy="275352"/>
          </a:xfrm>
          <a:custGeom>
            <a:avLst/>
            <a:gdLst>
              <a:gd name="T0" fmla="*/ 1134092 w 2300288"/>
              <a:gd name="T1" fmla="*/ 968860 h 1936750"/>
              <a:gd name="T2" fmla="*/ 1214775 w 2300288"/>
              <a:gd name="T3" fmla="*/ 1049028 h 1936750"/>
              <a:gd name="T4" fmla="*/ 1216884 w 2300288"/>
              <a:gd name="T5" fmla="*/ 1064537 h 1936750"/>
              <a:gd name="T6" fmla="*/ 1151230 w 2300288"/>
              <a:gd name="T7" fmla="*/ 1136031 h 1936750"/>
              <a:gd name="T8" fmla="*/ 1182871 w 2300288"/>
              <a:gd name="T9" fmla="*/ 1247216 h 1936750"/>
              <a:gd name="T10" fmla="*/ 1204228 w 2300288"/>
              <a:gd name="T11" fmla="*/ 1413599 h 1936750"/>
              <a:gd name="T12" fmla="*/ 1046025 w 2300288"/>
              <a:gd name="T13" fmla="*/ 1361555 h 1936750"/>
              <a:gd name="T14" fmla="*/ 1071074 w 2300288"/>
              <a:gd name="T15" fmla="*/ 1209103 h 1936750"/>
              <a:gd name="T16" fmla="*/ 1033632 w 2300288"/>
              <a:gd name="T17" fmla="*/ 1075313 h 1936750"/>
              <a:gd name="T18" fmla="*/ 1028095 w 2300288"/>
              <a:gd name="T19" fmla="*/ 1060068 h 1936750"/>
              <a:gd name="T20" fmla="*/ 1033632 w 2300288"/>
              <a:gd name="T21" fmla="*/ 1045086 h 1936750"/>
              <a:gd name="T22" fmla="*/ 1116162 w 2300288"/>
              <a:gd name="T23" fmla="*/ 967020 h 1936750"/>
              <a:gd name="T24" fmla="*/ 1415999 w 2300288"/>
              <a:gd name="T25" fmla="*/ 862909 h 1936750"/>
              <a:gd name="T26" fmla="*/ 1591713 w 2300288"/>
              <a:gd name="T27" fmla="*/ 924102 h 1936750"/>
              <a:gd name="T28" fmla="*/ 1763745 w 2300288"/>
              <a:gd name="T29" fmla="*/ 983456 h 1936750"/>
              <a:gd name="T30" fmla="*/ 1808726 w 2300288"/>
              <a:gd name="T31" fmla="*/ 1009194 h 1936750"/>
              <a:gd name="T32" fmla="*/ 1836345 w 2300288"/>
              <a:gd name="T33" fmla="*/ 1041235 h 1936750"/>
              <a:gd name="T34" fmla="*/ 1870541 w 2300288"/>
              <a:gd name="T35" fmla="*/ 1114771 h 1936750"/>
              <a:gd name="T36" fmla="*/ 1893952 w 2300288"/>
              <a:gd name="T37" fmla="*/ 1212469 h 1936750"/>
              <a:gd name="T38" fmla="*/ 1905000 w 2300288"/>
              <a:gd name="T39" fmla="*/ 1335643 h 1936750"/>
              <a:gd name="T40" fmla="*/ 1899740 w 2300288"/>
              <a:gd name="T41" fmla="*/ 1362957 h 1936750"/>
              <a:gd name="T42" fmla="*/ 1874487 w 2300288"/>
              <a:gd name="T43" fmla="*/ 1383704 h 1936750"/>
              <a:gd name="T44" fmla="*/ 1781895 w 2300288"/>
              <a:gd name="T45" fmla="*/ 1418897 h 1936750"/>
              <a:gd name="T46" fmla="*/ 1625909 w 2300288"/>
              <a:gd name="T47" fmla="*/ 1447524 h 1936750"/>
              <a:gd name="T48" fmla="*/ 1404950 w 2300288"/>
              <a:gd name="T49" fmla="*/ 1464857 h 1936750"/>
              <a:gd name="T50" fmla="*/ 948915 w 2300288"/>
              <a:gd name="T51" fmla="*/ 1532887 h 1936750"/>
              <a:gd name="T52" fmla="*/ 96732 w 2300288"/>
              <a:gd name="T53" fmla="*/ 835367 h 1936750"/>
              <a:gd name="T54" fmla="*/ 1152637 w 2300288"/>
              <a:gd name="T55" fmla="*/ 1576 h 1936750"/>
              <a:gd name="T56" fmla="*/ 1203190 w 2300288"/>
              <a:gd name="T57" fmla="*/ 12613 h 1936750"/>
              <a:gd name="T58" fmla="*/ 1249793 w 2300288"/>
              <a:gd name="T59" fmla="*/ 32847 h 1936750"/>
              <a:gd name="T60" fmla="*/ 1292446 w 2300288"/>
              <a:gd name="T61" fmla="*/ 62015 h 1936750"/>
              <a:gd name="T62" fmla="*/ 1357480 w 2300288"/>
              <a:gd name="T63" fmla="*/ 134804 h 1936750"/>
              <a:gd name="T64" fmla="*/ 1402767 w 2300288"/>
              <a:gd name="T65" fmla="*/ 235972 h 1936750"/>
              <a:gd name="T66" fmla="*/ 1414352 w 2300288"/>
              <a:gd name="T67" fmla="*/ 301403 h 1936750"/>
              <a:gd name="T68" fmla="*/ 1414615 w 2300288"/>
              <a:gd name="T69" fmla="*/ 367360 h 1936750"/>
              <a:gd name="T70" fmla="*/ 1402767 w 2300288"/>
              <a:gd name="T71" fmla="*/ 444090 h 1936750"/>
              <a:gd name="T72" fmla="*/ 1379596 w 2300288"/>
              <a:gd name="T73" fmla="*/ 521346 h 1936750"/>
              <a:gd name="T74" fmla="*/ 1346158 w 2300288"/>
              <a:gd name="T75" fmla="*/ 595186 h 1936750"/>
              <a:gd name="T76" fmla="*/ 1304295 w 2300288"/>
              <a:gd name="T77" fmla="*/ 661143 h 1936750"/>
              <a:gd name="T78" fmla="*/ 1223990 w 2300288"/>
              <a:gd name="T79" fmla="*/ 866108 h 1936750"/>
              <a:gd name="T80" fmla="*/ 1146318 w 2300288"/>
              <a:gd name="T81" fmla="*/ 934430 h 1936750"/>
              <a:gd name="T82" fmla="*/ 1120778 w 2300288"/>
              <a:gd name="T83" fmla="*/ 944678 h 1936750"/>
              <a:gd name="T84" fmla="*/ 1086550 w 2300288"/>
              <a:gd name="T85" fmla="*/ 925758 h 1936750"/>
              <a:gd name="T86" fmla="*/ 993607 w 2300288"/>
              <a:gd name="T87" fmla="*/ 837202 h 1936750"/>
              <a:gd name="T88" fmla="*/ 928310 w 2300288"/>
              <a:gd name="T89" fmla="*/ 643274 h 1936750"/>
              <a:gd name="T90" fmla="*/ 888553 w 2300288"/>
              <a:gd name="T91" fmla="*/ 574427 h 1936750"/>
              <a:gd name="T92" fmla="*/ 858011 w 2300288"/>
              <a:gd name="T93" fmla="*/ 499273 h 1936750"/>
              <a:gd name="T94" fmla="*/ 837737 w 2300288"/>
              <a:gd name="T95" fmla="*/ 421754 h 1936750"/>
              <a:gd name="T96" fmla="*/ 829575 w 2300288"/>
              <a:gd name="T97" fmla="*/ 346075 h 1936750"/>
              <a:gd name="T98" fmla="*/ 832734 w 2300288"/>
              <a:gd name="T99" fmla="*/ 284848 h 1936750"/>
              <a:gd name="T100" fmla="*/ 852482 w 2300288"/>
              <a:gd name="T101" fmla="*/ 204965 h 1936750"/>
              <a:gd name="T102" fmla="*/ 905667 w 2300288"/>
              <a:gd name="T103" fmla="*/ 109840 h 1936750"/>
              <a:gd name="T104" fmla="*/ 964645 w 2300288"/>
              <a:gd name="T105" fmla="*/ 52818 h 1936750"/>
              <a:gd name="T106" fmla="*/ 1008615 w 2300288"/>
              <a:gd name="T107" fmla="*/ 26277 h 1936750"/>
              <a:gd name="T108" fmla="*/ 1056535 w 2300288"/>
              <a:gd name="T109" fmla="*/ 8671 h 1936750"/>
              <a:gd name="T110" fmla="*/ 1107614 w 2300288"/>
              <a:gd name="T111" fmla="*/ 262 h 193675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2300288" h="1936750">
                <a:moveTo>
                  <a:pt x="1352860" y="1166813"/>
                </a:moveTo>
                <a:lnTo>
                  <a:pt x="1355725" y="1166813"/>
                </a:lnTo>
                <a:lnTo>
                  <a:pt x="1358272" y="1166813"/>
                </a:lnTo>
                <a:lnTo>
                  <a:pt x="1361456" y="1167131"/>
                </a:lnTo>
                <a:lnTo>
                  <a:pt x="1364003" y="1168083"/>
                </a:lnTo>
                <a:lnTo>
                  <a:pt x="1366869" y="1168718"/>
                </a:lnTo>
                <a:lnTo>
                  <a:pt x="1369416" y="1170306"/>
                </a:lnTo>
                <a:lnTo>
                  <a:pt x="1371644" y="1171258"/>
                </a:lnTo>
                <a:lnTo>
                  <a:pt x="1374192" y="1173163"/>
                </a:lnTo>
                <a:lnTo>
                  <a:pt x="1376420" y="1175386"/>
                </a:lnTo>
                <a:lnTo>
                  <a:pt x="1461429" y="1260158"/>
                </a:lnTo>
                <a:lnTo>
                  <a:pt x="1463339" y="1262381"/>
                </a:lnTo>
                <a:lnTo>
                  <a:pt x="1465249" y="1264603"/>
                </a:lnTo>
                <a:lnTo>
                  <a:pt x="1466841" y="1267143"/>
                </a:lnTo>
                <a:lnTo>
                  <a:pt x="1467797" y="1269683"/>
                </a:lnTo>
                <a:lnTo>
                  <a:pt x="1469070" y="1272223"/>
                </a:lnTo>
                <a:lnTo>
                  <a:pt x="1469388" y="1275081"/>
                </a:lnTo>
                <a:lnTo>
                  <a:pt x="1469707" y="1277938"/>
                </a:lnTo>
                <a:lnTo>
                  <a:pt x="1470025" y="1280478"/>
                </a:lnTo>
                <a:lnTo>
                  <a:pt x="1469707" y="1283336"/>
                </a:lnTo>
                <a:lnTo>
                  <a:pt x="1469388" y="1285876"/>
                </a:lnTo>
                <a:lnTo>
                  <a:pt x="1469070" y="1289051"/>
                </a:lnTo>
                <a:lnTo>
                  <a:pt x="1467797" y="1291591"/>
                </a:lnTo>
                <a:lnTo>
                  <a:pt x="1466841" y="1294131"/>
                </a:lnTo>
                <a:lnTo>
                  <a:pt x="1465249" y="1296671"/>
                </a:lnTo>
                <a:lnTo>
                  <a:pt x="1463339" y="1298893"/>
                </a:lnTo>
                <a:lnTo>
                  <a:pt x="1461429" y="1301116"/>
                </a:lnTo>
                <a:lnTo>
                  <a:pt x="1390111" y="1372236"/>
                </a:lnTo>
                <a:lnTo>
                  <a:pt x="1396160" y="1386206"/>
                </a:lnTo>
                <a:lnTo>
                  <a:pt x="1401573" y="1402081"/>
                </a:lnTo>
                <a:lnTo>
                  <a:pt x="1407304" y="1420178"/>
                </a:lnTo>
                <a:lnTo>
                  <a:pt x="1412716" y="1439228"/>
                </a:lnTo>
                <a:lnTo>
                  <a:pt x="1418447" y="1460501"/>
                </a:lnTo>
                <a:lnTo>
                  <a:pt x="1423541" y="1483043"/>
                </a:lnTo>
                <a:lnTo>
                  <a:pt x="1428317" y="1506538"/>
                </a:lnTo>
                <a:lnTo>
                  <a:pt x="1433093" y="1531938"/>
                </a:lnTo>
                <a:lnTo>
                  <a:pt x="1437550" y="1558608"/>
                </a:lnTo>
                <a:lnTo>
                  <a:pt x="1441689" y="1586231"/>
                </a:lnTo>
                <a:lnTo>
                  <a:pt x="1445191" y="1614806"/>
                </a:lnTo>
                <a:lnTo>
                  <a:pt x="1448693" y="1644651"/>
                </a:lnTo>
                <a:lnTo>
                  <a:pt x="1451559" y="1675448"/>
                </a:lnTo>
                <a:lnTo>
                  <a:pt x="1454106" y="1707516"/>
                </a:lnTo>
                <a:lnTo>
                  <a:pt x="1456016" y="1739901"/>
                </a:lnTo>
                <a:lnTo>
                  <a:pt x="1457608" y="1773238"/>
                </a:lnTo>
                <a:lnTo>
                  <a:pt x="1254161" y="1773238"/>
                </a:lnTo>
                <a:lnTo>
                  <a:pt x="1255753" y="1739901"/>
                </a:lnTo>
                <a:lnTo>
                  <a:pt x="1257344" y="1707516"/>
                </a:lnTo>
                <a:lnTo>
                  <a:pt x="1260210" y="1675448"/>
                </a:lnTo>
                <a:lnTo>
                  <a:pt x="1263075" y="1644651"/>
                </a:lnTo>
                <a:lnTo>
                  <a:pt x="1266259" y="1614806"/>
                </a:lnTo>
                <a:lnTo>
                  <a:pt x="1270080" y="1586231"/>
                </a:lnTo>
                <a:lnTo>
                  <a:pt x="1274219" y="1558608"/>
                </a:lnTo>
                <a:lnTo>
                  <a:pt x="1278676" y="1531938"/>
                </a:lnTo>
                <a:lnTo>
                  <a:pt x="1283452" y="1506538"/>
                </a:lnTo>
                <a:lnTo>
                  <a:pt x="1288228" y="1483043"/>
                </a:lnTo>
                <a:lnTo>
                  <a:pt x="1293322" y="1460501"/>
                </a:lnTo>
                <a:lnTo>
                  <a:pt x="1298734" y="1439228"/>
                </a:lnTo>
                <a:lnTo>
                  <a:pt x="1304465" y="1419861"/>
                </a:lnTo>
                <a:lnTo>
                  <a:pt x="1309878" y="1402081"/>
                </a:lnTo>
                <a:lnTo>
                  <a:pt x="1315609" y="1386206"/>
                </a:lnTo>
                <a:lnTo>
                  <a:pt x="1321340" y="1371918"/>
                </a:lnTo>
                <a:lnTo>
                  <a:pt x="1250022" y="1301116"/>
                </a:lnTo>
                <a:lnTo>
                  <a:pt x="1248111" y="1298893"/>
                </a:lnTo>
                <a:lnTo>
                  <a:pt x="1246519" y="1296671"/>
                </a:lnTo>
                <a:lnTo>
                  <a:pt x="1244927" y="1294131"/>
                </a:lnTo>
                <a:lnTo>
                  <a:pt x="1243654" y="1291591"/>
                </a:lnTo>
                <a:lnTo>
                  <a:pt x="1242699" y="1289051"/>
                </a:lnTo>
                <a:lnTo>
                  <a:pt x="1242380" y="1285876"/>
                </a:lnTo>
                <a:lnTo>
                  <a:pt x="1242062" y="1283336"/>
                </a:lnTo>
                <a:lnTo>
                  <a:pt x="1241425" y="1280478"/>
                </a:lnTo>
                <a:lnTo>
                  <a:pt x="1242062" y="1277938"/>
                </a:lnTo>
                <a:lnTo>
                  <a:pt x="1242380" y="1275081"/>
                </a:lnTo>
                <a:lnTo>
                  <a:pt x="1243017" y="1272223"/>
                </a:lnTo>
                <a:lnTo>
                  <a:pt x="1243654" y="1269683"/>
                </a:lnTo>
                <a:lnTo>
                  <a:pt x="1244927" y="1267143"/>
                </a:lnTo>
                <a:lnTo>
                  <a:pt x="1246519" y="1264603"/>
                </a:lnTo>
                <a:lnTo>
                  <a:pt x="1248111" y="1262381"/>
                </a:lnTo>
                <a:lnTo>
                  <a:pt x="1250340" y="1260158"/>
                </a:lnTo>
                <a:lnTo>
                  <a:pt x="1335030" y="1175386"/>
                </a:lnTo>
                <a:lnTo>
                  <a:pt x="1337259" y="1173163"/>
                </a:lnTo>
                <a:lnTo>
                  <a:pt x="1339806" y="1171258"/>
                </a:lnTo>
                <a:lnTo>
                  <a:pt x="1342035" y="1170306"/>
                </a:lnTo>
                <a:lnTo>
                  <a:pt x="1344582" y="1168718"/>
                </a:lnTo>
                <a:lnTo>
                  <a:pt x="1347766" y="1168083"/>
                </a:lnTo>
                <a:lnTo>
                  <a:pt x="1350313" y="1167131"/>
                </a:lnTo>
                <a:lnTo>
                  <a:pt x="1352860" y="1166813"/>
                </a:lnTo>
                <a:close/>
                <a:moveTo>
                  <a:pt x="1634223" y="1009650"/>
                </a:moveTo>
                <a:lnTo>
                  <a:pt x="1652963" y="1018533"/>
                </a:lnTo>
                <a:lnTo>
                  <a:pt x="1672339" y="1027098"/>
                </a:lnTo>
                <a:lnTo>
                  <a:pt x="1691079" y="1034712"/>
                </a:lnTo>
                <a:lnTo>
                  <a:pt x="1709819" y="1042326"/>
                </a:lnTo>
                <a:lnTo>
                  <a:pt x="1728241" y="1049939"/>
                </a:lnTo>
                <a:lnTo>
                  <a:pt x="1746663" y="1057236"/>
                </a:lnTo>
                <a:lnTo>
                  <a:pt x="1783191" y="1070560"/>
                </a:lnTo>
                <a:lnTo>
                  <a:pt x="1819083" y="1082932"/>
                </a:lnTo>
                <a:lnTo>
                  <a:pt x="1854022" y="1094670"/>
                </a:lnTo>
                <a:lnTo>
                  <a:pt x="1888325" y="1105773"/>
                </a:lnTo>
                <a:lnTo>
                  <a:pt x="1921994" y="1116242"/>
                </a:lnTo>
                <a:lnTo>
                  <a:pt x="1986155" y="1136545"/>
                </a:lnTo>
                <a:lnTo>
                  <a:pt x="2017282" y="1146379"/>
                </a:lnTo>
                <a:lnTo>
                  <a:pt x="2046821" y="1156213"/>
                </a:lnTo>
                <a:lnTo>
                  <a:pt x="2075408" y="1166682"/>
                </a:lnTo>
                <a:lnTo>
                  <a:pt x="2103042" y="1176834"/>
                </a:lnTo>
                <a:lnTo>
                  <a:pt x="2116700" y="1182544"/>
                </a:lnTo>
                <a:lnTo>
                  <a:pt x="2129722" y="1187937"/>
                </a:lnTo>
                <a:lnTo>
                  <a:pt x="2142427" y="1193965"/>
                </a:lnTo>
                <a:lnTo>
                  <a:pt x="2155132" y="1199675"/>
                </a:lnTo>
                <a:lnTo>
                  <a:pt x="2161167" y="1203164"/>
                </a:lnTo>
                <a:lnTo>
                  <a:pt x="2166885" y="1206337"/>
                </a:lnTo>
                <a:lnTo>
                  <a:pt x="2172920" y="1210461"/>
                </a:lnTo>
                <a:lnTo>
                  <a:pt x="2178319" y="1214585"/>
                </a:lnTo>
                <a:lnTo>
                  <a:pt x="2184037" y="1219026"/>
                </a:lnTo>
                <a:lnTo>
                  <a:pt x="2189119" y="1223785"/>
                </a:lnTo>
                <a:lnTo>
                  <a:pt x="2194201" y="1228861"/>
                </a:lnTo>
                <a:lnTo>
                  <a:pt x="2198965" y="1233936"/>
                </a:lnTo>
                <a:lnTo>
                  <a:pt x="2203729" y="1239647"/>
                </a:lnTo>
                <a:lnTo>
                  <a:pt x="2208494" y="1245357"/>
                </a:lnTo>
                <a:lnTo>
                  <a:pt x="2212941" y="1251384"/>
                </a:lnTo>
                <a:lnTo>
                  <a:pt x="2217387" y="1257729"/>
                </a:lnTo>
                <a:lnTo>
                  <a:pt x="2221517" y="1264391"/>
                </a:lnTo>
                <a:lnTo>
                  <a:pt x="2225646" y="1271053"/>
                </a:lnTo>
                <a:lnTo>
                  <a:pt x="2233269" y="1285011"/>
                </a:lnTo>
                <a:lnTo>
                  <a:pt x="2240257" y="1299287"/>
                </a:lnTo>
                <a:lnTo>
                  <a:pt x="2246927" y="1314832"/>
                </a:lnTo>
                <a:lnTo>
                  <a:pt x="2253279" y="1330693"/>
                </a:lnTo>
                <a:lnTo>
                  <a:pt x="2258679" y="1346555"/>
                </a:lnTo>
                <a:lnTo>
                  <a:pt x="2264079" y="1363052"/>
                </a:lnTo>
                <a:lnTo>
                  <a:pt x="2268843" y="1379865"/>
                </a:lnTo>
                <a:lnTo>
                  <a:pt x="2273290" y="1396996"/>
                </a:lnTo>
                <a:lnTo>
                  <a:pt x="2277101" y="1413809"/>
                </a:lnTo>
                <a:lnTo>
                  <a:pt x="2280595" y="1430940"/>
                </a:lnTo>
                <a:lnTo>
                  <a:pt x="2283772" y="1447754"/>
                </a:lnTo>
                <a:lnTo>
                  <a:pt x="2286948" y="1464567"/>
                </a:lnTo>
                <a:lnTo>
                  <a:pt x="2288854" y="1481381"/>
                </a:lnTo>
                <a:lnTo>
                  <a:pt x="2291077" y="1497243"/>
                </a:lnTo>
                <a:lnTo>
                  <a:pt x="2293300" y="1513104"/>
                </a:lnTo>
                <a:lnTo>
                  <a:pt x="2296477" y="1542925"/>
                </a:lnTo>
                <a:lnTo>
                  <a:pt x="2298382" y="1570207"/>
                </a:lnTo>
                <a:lnTo>
                  <a:pt x="2299653" y="1593682"/>
                </a:lnTo>
                <a:lnTo>
                  <a:pt x="2300288" y="1613351"/>
                </a:lnTo>
                <a:lnTo>
                  <a:pt x="2300288" y="1627944"/>
                </a:lnTo>
                <a:lnTo>
                  <a:pt x="2300288" y="1630799"/>
                </a:lnTo>
                <a:lnTo>
                  <a:pt x="2299653" y="1633971"/>
                </a:lnTo>
                <a:lnTo>
                  <a:pt x="2299018" y="1636827"/>
                </a:lnTo>
                <a:lnTo>
                  <a:pt x="2297430" y="1639999"/>
                </a:lnTo>
                <a:lnTo>
                  <a:pt x="2296159" y="1643171"/>
                </a:lnTo>
                <a:lnTo>
                  <a:pt x="2293936" y="1646344"/>
                </a:lnTo>
                <a:lnTo>
                  <a:pt x="2291077" y="1649199"/>
                </a:lnTo>
                <a:lnTo>
                  <a:pt x="2288536" y="1652688"/>
                </a:lnTo>
                <a:lnTo>
                  <a:pt x="2285360" y="1655544"/>
                </a:lnTo>
                <a:lnTo>
                  <a:pt x="2281548" y="1659033"/>
                </a:lnTo>
                <a:lnTo>
                  <a:pt x="2278054" y="1661888"/>
                </a:lnTo>
                <a:lnTo>
                  <a:pt x="2273608" y="1665061"/>
                </a:lnTo>
                <a:lnTo>
                  <a:pt x="2263443" y="1671405"/>
                </a:lnTo>
                <a:lnTo>
                  <a:pt x="2252644" y="1677750"/>
                </a:lnTo>
                <a:lnTo>
                  <a:pt x="2239621" y="1684095"/>
                </a:lnTo>
                <a:lnTo>
                  <a:pt x="2225328" y="1690122"/>
                </a:lnTo>
                <a:lnTo>
                  <a:pt x="2208811" y="1696150"/>
                </a:lnTo>
                <a:lnTo>
                  <a:pt x="2191660" y="1701860"/>
                </a:lnTo>
                <a:lnTo>
                  <a:pt x="2172602" y="1707888"/>
                </a:lnTo>
                <a:lnTo>
                  <a:pt x="2151639" y="1713915"/>
                </a:lnTo>
                <a:lnTo>
                  <a:pt x="2129722" y="1719308"/>
                </a:lnTo>
                <a:lnTo>
                  <a:pt x="2105900" y="1724384"/>
                </a:lnTo>
                <a:lnTo>
                  <a:pt x="2080490" y="1730094"/>
                </a:lnTo>
                <a:lnTo>
                  <a:pt x="2053809" y="1734853"/>
                </a:lnTo>
                <a:lnTo>
                  <a:pt x="2025223" y="1739611"/>
                </a:lnTo>
                <a:lnTo>
                  <a:pt x="1995048" y="1744052"/>
                </a:lnTo>
                <a:lnTo>
                  <a:pt x="1963285" y="1748494"/>
                </a:lnTo>
                <a:lnTo>
                  <a:pt x="1930252" y="1752618"/>
                </a:lnTo>
                <a:lnTo>
                  <a:pt x="1895313" y="1756107"/>
                </a:lnTo>
                <a:lnTo>
                  <a:pt x="1858786" y="1759597"/>
                </a:lnTo>
                <a:lnTo>
                  <a:pt x="1820671" y="1762452"/>
                </a:lnTo>
                <a:lnTo>
                  <a:pt x="1780967" y="1765307"/>
                </a:lnTo>
                <a:lnTo>
                  <a:pt x="1739676" y="1767528"/>
                </a:lnTo>
                <a:lnTo>
                  <a:pt x="1696478" y="1769431"/>
                </a:lnTo>
                <a:lnTo>
                  <a:pt x="1652011" y="1771335"/>
                </a:lnTo>
                <a:lnTo>
                  <a:pt x="1605955" y="1772287"/>
                </a:lnTo>
                <a:lnTo>
                  <a:pt x="1557993" y="1773238"/>
                </a:lnTo>
                <a:lnTo>
                  <a:pt x="1508125" y="1773238"/>
                </a:lnTo>
                <a:lnTo>
                  <a:pt x="1634223" y="1009650"/>
                </a:lnTo>
                <a:close/>
                <a:moveTo>
                  <a:pt x="969658" y="942975"/>
                </a:moveTo>
                <a:lnTo>
                  <a:pt x="1145815" y="1851606"/>
                </a:lnTo>
                <a:lnTo>
                  <a:pt x="1263254" y="1851606"/>
                </a:lnTo>
                <a:lnTo>
                  <a:pt x="2020888" y="1851606"/>
                </a:lnTo>
                <a:lnTo>
                  <a:pt x="2020888" y="1936750"/>
                </a:lnTo>
                <a:lnTo>
                  <a:pt x="1163907" y="1936750"/>
                </a:lnTo>
                <a:lnTo>
                  <a:pt x="194249" y="1936750"/>
                </a:lnTo>
                <a:lnTo>
                  <a:pt x="0" y="1009057"/>
                </a:lnTo>
                <a:lnTo>
                  <a:pt x="116804" y="1009057"/>
                </a:lnTo>
                <a:lnTo>
                  <a:pt x="969658" y="942975"/>
                </a:lnTo>
                <a:close/>
                <a:moveTo>
                  <a:pt x="1346346" y="0"/>
                </a:moveTo>
                <a:lnTo>
                  <a:pt x="1355566" y="0"/>
                </a:lnTo>
                <a:lnTo>
                  <a:pt x="1364786" y="0"/>
                </a:lnTo>
                <a:lnTo>
                  <a:pt x="1373688" y="317"/>
                </a:lnTo>
                <a:lnTo>
                  <a:pt x="1382908" y="952"/>
                </a:lnTo>
                <a:lnTo>
                  <a:pt x="1391810" y="1904"/>
                </a:lnTo>
                <a:lnTo>
                  <a:pt x="1400712" y="3174"/>
                </a:lnTo>
                <a:lnTo>
                  <a:pt x="1409613" y="4444"/>
                </a:lnTo>
                <a:lnTo>
                  <a:pt x="1418515" y="6348"/>
                </a:lnTo>
                <a:lnTo>
                  <a:pt x="1426782" y="8252"/>
                </a:lnTo>
                <a:lnTo>
                  <a:pt x="1435684" y="10474"/>
                </a:lnTo>
                <a:lnTo>
                  <a:pt x="1444268" y="12379"/>
                </a:lnTo>
                <a:lnTo>
                  <a:pt x="1452852" y="15236"/>
                </a:lnTo>
                <a:lnTo>
                  <a:pt x="1460800" y="18092"/>
                </a:lnTo>
                <a:lnTo>
                  <a:pt x="1469384" y="21266"/>
                </a:lnTo>
                <a:lnTo>
                  <a:pt x="1477650" y="24758"/>
                </a:lnTo>
                <a:lnTo>
                  <a:pt x="1485598" y="27932"/>
                </a:lnTo>
                <a:lnTo>
                  <a:pt x="1493228" y="31741"/>
                </a:lnTo>
                <a:lnTo>
                  <a:pt x="1501495" y="35867"/>
                </a:lnTo>
                <a:lnTo>
                  <a:pt x="1509125" y="39676"/>
                </a:lnTo>
                <a:lnTo>
                  <a:pt x="1517073" y="44120"/>
                </a:lnTo>
                <a:lnTo>
                  <a:pt x="1524385" y="48881"/>
                </a:lnTo>
                <a:lnTo>
                  <a:pt x="1531698" y="53960"/>
                </a:lnTo>
                <a:lnTo>
                  <a:pt x="1539010" y="58721"/>
                </a:lnTo>
                <a:lnTo>
                  <a:pt x="1546640" y="63800"/>
                </a:lnTo>
                <a:lnTo>
                  <a:pt x="1553635" y="69196"/>
                </a:lnTo>
                <a:lnTo>
                  <a:pt x="1560629" y="74909"/>
                </a:lnTo>
                <a:lnTo>
                  <a:pt x="1567624" y="80305"/>
                </a:lnTo>
                <a:lnTo>
                  <a:pt x="1580976" y="92684"/>
                </a:lnTo>
                <a:lnTo>
                  <a:pt x="1593694" y="105380"/>
                </a:lnTo>
                <a:lnTo>
                  <a:pt x="1606093" y="118712"/>
                </a:lnTo>
                <a:lnTo>
                  <a:pt x="1617856" y="132678"/>
                </a:lnTo>
                <a:lnTo>
                  <a:pt x="1628984" y="147596"/>
                </a:lnTo>
                <a:lnTo>
                  <a:pt x="1639157" y="162832"/>
                </a:lnTo>
                <a:lnTo>
                  <a:pt x="1649331" y="178703"/>
                </a:lnTo>
                <a:lnTo>
                  <a:pt x="1658551" y="195525"/>
                </a:lnTo>
                <a:lnTo>
                  <a:pt x="1666817" y="212348"/>
                </a:lnTo>
                <a:lnTo>
                  <a:pt x="1674765" y="229806"/>
                </a:lnTo>
                <a:lnTo>
                  <a:pt x="1682078" y="247581"/>
                </a:lnTo>
                <a:lnTo>
                  <a:pt x="1688436" y="266308"/>
                </a:lnTo>
                <a:lnTo>
                  <a:pt x="1693841" y="285036"/>
                </a:lnTo>
                <a:lnTo>
                  <a:pt x="1698610" y="304080"/>
                </a:lnTo>
                <a:lnTo>
                  <a:pt x="1700517" y="314237"/>
                </a:lnTo>
                <a:lnTo>
                  <a:pt x="1702743" y="324077"/>
                </a:lnTo>
                <a:lnTo>
                  <a:pt x="1704332" y="333917"/>
                </a:lnTo>
                <a:lnTo>
                  <a:pt x="1705604" y="344074"/>
                </a:lnTo>
                <a:lnTo>
                  <a:pt x="1706876" y="353914"/>
                </a:lnTo>
                <a:lnTo>
                  <a:pt x="1707830" y="364071"/>
                </a:lnTo>
                <a:lnTo>
                  <a:pt x="1708466" y="374546"/>
                </a:lnTo>
                <a:lnTo>
                  <a:pt x="1709419" y="385020"/>
                </a:lnTo>
                <a:lnTo>
                  <a:pt x="1709737" y="395178"/>
                </a:lnTo>
                <a:lnTo>
                  <a:pt x="1709737" y="405652"/>
                </a:lnTo>
                <a:lnTo>
                  <a:pt x="1709737" y="418031"/>
                </a:lnTo>
                <a:lnTo>
                  <a:pt x="1709101" y="431045"/>
                </a:lnTo>
                <a:lnTo>
                  <a:pt x="1708148" y="443742"/>
                </a:lnTo>
                <a:lnTo>
                  <a:pt x="1707194" y="456755"/>
                </a:lnTo>
                <a:lnTo>
                  <a:pt x="1705604" y="470087"/>
                </a:lnTo>
                <a:lnTo>
                  <a:pt x="1703697" y="482783"/>
                </a:lnTo>
                <a:lnTo>
                  <a:pt x="1702107" y="496114"/>
                </a:lnTo>
                <a:lnTo>
                  <a:pt x="1699881" y="509446"/>
                </a:lnTo>
                <a:lnTo>
                  <a:pt x="1696702" y="522777"/>
                </a:lnTo>
                <a:lnTo>
                  <a:pt x="1693841" y="536426"/>
                </a:lnTo>
                <a:lnTo>
                  <a:pt x="1690979" y="549757"/>
                </a:lnTo>
                <a:lnTo>
                  <a:pt x="1687164" y="562771"/>
                </a:lnTo>
                <a:lnTo>
                  <a:pt x="1683667" y="576420"/>
                </a:lnTo>
                <a:lnTo>
                  <a:pt x="1679534" y="589751"/>
                </a:lnTo>
                <a:lnTo>
                  <a:pt x="1675401" y="603082"/>
                </a:lnTo>
                <a:lnTo>
                  <a:pt x="1670632" y="616414"/>
                </a:lnTo>
                <a:lnTo>
                  <a:pt x="1665863" y="629745"/>
                </a:lnTo>
                <a:lnTo>
                  <a:pt x="1661094" y="642441"/>
                </a:lnTo>
                <a:lnTo>
                  <a:pt x="1655372" y="655773"/>
                </a:lnTo>
                <a:lnTo>
                  <a:pt x="1650285" y="668787"/>
                </a:lnTo>
                <a:lnTo>
                  <a:pt x="1644244" y="681166"/>
                </a:lnTo>
                <a:lnTo>
                  <a:pt x="1638521" y="693862"/>
                </a:lnTo>
                <a:lnTo>
                  <a:pt x="1632163" y="706241"/>
                </a:lnTo>
                <a:lnTo>
                  <a:pt x="1625486" y="718938"/>
                </a:lnTo>
                <a:lnTo>
                  <a:pt x="1618810" y="730682"/>
                </a:lnTo>
                <a:lnTo>
                  <a:pt x="1612133" y="742744"/>
                </a:lnTo>
                <a:lnTo>
                  <a:pt x="1605139" y="754170"/>
                </a:lnTo>
                <a:lnTo>
                  <a:pt x="1597827" y="765597"/>
                </a:lnTo>
                <a:lnTo>
                  <a:pt x="1590514" y="777024"/>
                </a:lnTo>
                <a:lnTo>
                  <a:pt x="1582566" y="787816"/>
                </a:lnTo>
                <a:lnTo>
                  <a:pt x="1574936" y="798608"/>
                </a:lnTo>
                <a:lnTo>
                  <a:pt x="1566988" y="808765"/>
                </a:lnTo>
                <a:lnTo>
                  <a:pt x="1566988" y="950966"/>
                </a:lnTo>
                <a:lnTo>
                  <a:pt x="1559357" y="959219"/>
                </a:lnTo>
                <a:lnTo>
                  <a:pt x="1539964" y="980485"/>
                </a:lnTo>
                <a:lnTo>
                  <a:pt x="1511350" y="1011274"/>
                </a:lnTo>
                <a:lnTo>
                  <a:pt x="1495136" y="1028415"/>
                </a:lnTo>
                <a:lnTo>
                  <a:pt x="1477968" y="1046190"/>
                </a:lnTo>
                <a:lnTo>
                  <a:pt x="1459846" y="1063965"/>
                </a:lnTo>
                <a:lnTo>
                  <a:pt x="1441724" y="1081105"/>
                </a:lnTo>
                <a:lnTo>
                  <a:pt x="1423920" y="1096976"/>
                </a:lnTo>
                <a:lnTo>
                  <a:pt x="1407388" y="1111576"/>
                </a:lnTo>
                <a:lnTo>
                  <a:pt x="1399122" y="1118242"/>
                </a:lnTo>
                <a:lnTo>
                  <a:pt x="1391492" y="1123638"/>
                </a:lnTo>
                <a:lnTo>
                  <a:pt x="1384179" y="1128717"/>
                </a:lnTo>
                <a:lnTo>
                  <a:pt x="1377503" y="1133160"/>
                </a:lnTo>
                <a:lnTo>
                  <a:pt x="1371144" y="1136652"/>
                </a:lnTo>
                <a:lnTo>
                  <a:pt x="1365104" y="1139191"/>
                </a:lnTo>
                <a:lnTo>
                  <a:pt x="1360017" y="1140461"/>
                </a:lnTo>
                <a:lnTo>
                  <a:pt x="1357791" y="1141096"/>
                </a:lnTo>
                <a:lnTo>
                  <a:pt x="1355566" y="1141413"/>
                </a:lnTo>
                <a:lnTo>
                  <a:pt x="1353340" y="1141096"/>
                </a:lnTo>
                <a:lnTo>
                  <a:pt x="1351115" y="1140461"/>
                </a:lnTo>
                <a:lnTo>
                  <a:pt x="1346028" y="1139191"/>
                </a:lnTo>
                <a:lnTo>
                  <a:pt x="1340305" y="1136652"/>
                </a:lnTo>
                <a:lnTo>
                  <a:pt x="1333947" y="1133160"/>
                </a:lnTo>
                <a:lnTo>
                  <a:pt x="1327270" y="1128717"/>
                </a:lnTo>
                <a:lnTo>
                  <a:pt x="1319958" y="1123638"/>
                </a:lnTo>
                <a:lnTo>
                  <a:pt x="1312010" y="1118242"/>
                </a:lnTo>
                <a:lnTo>
                  <a:pt x="1304061" y="1111576"/>
                </a:lnTo>
                <a:lnTo>
                  <a:pt x="1287211" y="1096976"/>
                </a:lnTo>
                <a:lnTo>
                  <a:pt x="1269725" y="1081105"/>
                </a:lnTo>
                <a:lnTo>
                  <a:pt x="1251603" y="1063965"/>
                </a:lnTo>
                <a:lnTo>
                  <a:pt x="1233482" y="1046190"/>
                </a:lnTo>
                <a:lnTo>
                  <a:pt x="1215996" y="1028415"/>
                </a:lnTo>
                <a:lnTo>
                  <a:pt x="1199781" y="1011274"/>
                </a:lnTo>
                <a:lnTo>
                  <a:pt x="1171486" y="980485"/>
                </a:lnTo>
                <a:lnTo>
                  <a:pt x="1151774" y="959219"/>
                </a:lnTo>
                <a:lnTo>
                  <a:pt x="1144462" y="950966"/>
                </a:lnTo>
                <a:lnTo>
                  <a:pt x="1144462" y="808765"/>
                </a:lnTo>
                <a:lnTo>
                  <a:pt x="1136196" y="798608"/>
                </a:lnTo>
                <a:lnTo>
                  <a:pt x="1128565" y="787816"/>
                </a:lnTo>
                <a:lnTo>
                  <a:pt x="1120935" y="777024"/>
                </a:lnTo>
                <a:lnTo>
                  <a:pt x="1113305" y="765597"/>
                </a:lnTo>
                <a:lnTo>
                  <a:pt x="1105993" y="754170"/>
                </a:lnTo>
                <a:lnTo>
                  <a:pt x="1098998" y="742744"/>
                </a:lnTo>
                <a:lnTo>
                  <a:pt x="1092322" y="730682"/>
                </a:lnTo>
                <a:lnTo>
                  <a:pt x="1085645" y="718938"/>
                </a:lnTo>
                <a:lnTo>
                  <a:pt x="1078969" y="706241"/>
                </a:lnTo>
                <a:lnTo>
                  <a:pt x="1072928" y="693862"/>
                </a:lnTo>
                <a:lnTo>
                  <a:pt x="1066887" y="681166"/>
                </a:lnTo>
                <a:lnTo>
                  <a:pt x="1061165" y="668787"/>
                </a:lnTo>
                <a:lnTo>
                  <a:pt x="1055442" y="655773"/>
                </a:lnTo>
                <a:lnTo>
                  <a:pt x="1050355" y="642441"/>
                </a:lnTo>
                <a:lnTo>
                  <a:pt x="1045268" y="629745"/>
                </a:lnTo>
                <a:lnTo>
                  <a:pt x="1040499" y="616414"/>
                </a:lnTo>
                <a:lnTo>
                  <a:pt x="1036048" y="603082"/>
                </a:lnTo>
                <a:lnTo>
                  <a:pt x="1031915" y="589751"/>
                </a:lnTo>
                <a:lnTo>
                  <a:pt x="1027782" y="576420"/>
                </a:lnTo>
                <a:lnTo>
                  <a:pt x="1023967" y="562771"/>
                </a:lnTo>
                <a:lnTo>
                  <a:pt x="1020470" y="549757"/>
                </a:lnTo>
                <a:lnTo>
                  <a:pt x="1016973" y="536426"/>
                </a:lnTo>
                <a:lnTo>
                  <a:pt x="1014429" y="522777"/>
                </a:lnTo>
                <a:lnTo>
                  <a:pt x="1011568" y="509446"/>
                </a:lnTo>
                <a:lnTo>
                  <a:pt x="1009343" y="496114"/>
                </a:lnTo>
                <a:lnTo>
                  <a:pt x="1007435" y="482783"/>
                </a:lnTo>
                <a:lnTo>
                  <a:pt x="1005527" y="470087"/>
                </a:lnTo>
                <a:lnTo>
                  <a:pt x="1004256" y="456755"/>
                </a:lnTo>
                <a:lnTo>
                  <a:pt x="1002984" y="443742"/>
                </a:lnTo>
                <a:lnTo>
                  <a:pt x="1002348" y="431045"/>
                </a:lnTo>
                <a:lnTo>
                  <a:pt x="1001712" y="418031"/>
                </a:lnTo>
                <a:lnTo>
                  <a:pt x="1001712" y="405652"/>
                </a:lnTo>
                <a:lnTo>
                  <a:pt x="1001712" y="395178"/>
                </a:lnTo>
                <a:lnTo>
                  <a:pt x="1002030" y="385020"/>
                </a:lnTo>
                <a:lnTo>
                  <a:pt x="1002666" y="374546"/>
                </a:lnTo>
                <a:lnTo>
                  <a:pt x="1003302" y="364071"/>
                </a:lnTo>
                <a:lnTo>
                  <a:pt x="1004574" y="353914"/>
                </a:lnTo>
                <a:lnTo>
                  <a:pt x="1005527" y="344074"/>
                </a:lnTo>
                <a:lnTo>
                  <a:pt x="1007117" y="333917"/>
                </a:lnTo>
                <a:lnTo>
                  <a:pt x="1008707" y="324077"/>
                </a:lnTo>
                <a:lnTo>
                  <a:pt x="1010296" y="314237"/>
                </a:lnTo>
                <a:lnTo>
                  <a:pt x="1012522" y="304080"/>
                </a:lnTo>
                <a:lnTo>
                  <a:pt x="1017609" y="285036"/>
                </a:lnTo>
                <a:lnTo>
                  <a:pt x="1023013" y="266308"/>
                </a:lnTo>
                <a:lnTo>
                  <a:pt x="1029372" y="247581"/>
                </a:lnTo>
                <a:lnTo>
                  <a:pt x="1036366" y="229806"/>
                </a:lnTo>
                <a:lnTo>
                  <a:pt x="1044315" y="212348"/>
                </a:lnTo>
                <a:lnTo>
                  <a:pt x="1052899" y="195525"/>
                </a:lnTo>
                <a:lnTo>
                  <a:pt x="1062119" y="178703"/>
                </a:lnTo>
                <a:lnTo>
                  <a:pt x="1071656" y="162832"/>
                </a:lnTo>
                <a:lnTo>
                  <a:pt x="1082466" y="147596"/>
                </a:lnTo>
                <a:lnTo>
                  <a:pt x="1093593" y="132678"/>
                </a:lnTo>
                <a:lnTo>
                  <a:pt x="1105357" y="118712"/>
                </a:lnTo>
                <a:lnTo>
                  <a:pt x="1117438" y="105380"/>
                </a:lnTo>
                <a:lnTo>
                  <a:pt x="1130473" y="92684"/>
                </a:lnTo>
                <a:lnTo>
                  <a:pt x="1143826" y="80305"/>
                </a:lnTo>
                <a:lnTo>
                  <a:pt x="1150820" y="74909"/>
                </a:lnTo>
                <a:lnTo>
                  <a:pt x="1157815" y="69196"/>
                </a:lnTo>
                <a:lnTo>
                  <a:pt x="1164809" y="63800"/>
                </a:lnTo>
                <a:lnTo>
                  <a:pt x="1172121" y="58721"/>
                </a:lnTo>
                <a:lnTo>
                  <a:pt x="1179434" y="53960"/>
                </a:lnTo>
                <a:lnTo>
                  <a:pt x="1187064" y="48881"/>
                </a:lnTo>
                <a:lnTo>
                  <a:pt x="1194376" y="44120"/>
                </a:lnTo>
                <a:lnTo>
                  <a:pt x="1202007" y="39676"/>
                </a:lnTo>
                <a:lnTo>
                  <a:pt x="1209955" y="35867"/>
                </a:lnTo>
                <a:lnTo>
                  <a:pt x="1217903" y="31741"/>
                </a:lnTo>
                <a:lnTo>
                  <a:pt x="1225851" y="27932"/>
                </a:lnTo>
                <a:lnTo>
                  <a:pt x="1233799" y="24758"/>
                </a:lnTo>
                <a:lnTo>
                  <a:pt x="1242066" y="21266"/>
                </a:lnTo>
                <a:lnTo>
                  <a:pt x="1250332" y="18092"/>
                </a:lnTo>
                <a:lnTo>
                  <a:pt x="1258916" y="15236"/>
                </a:lnTo>
                <a:lnTo>
                  <a:pt x="1267182" y="12379"/>
                </a:lnTo>
                <a:lnTo>
                  <a:pt x="1275766" y="10474"/>
                </a:lnTo>
                <a:lnTo>
                  <a:pt x="1284350" y="8252"/>
                </a:lnTo>
                <a:lnTo>
                  <a:pt x="1292934" y="6348"/>
                </a:lnTo>
                <a:lnTo>
                  <a:pt x="1301836" y="4444"/>
                </a:lnTo>
                <a:lnTo>
                  <a:pt x="1310738" y="3174"/>
                </a:lnTo>
                <a:lnTo>
                  <a:pt x="1319322" y="1904"/>
                </a:lnTo>
                <a:lnTo>
                  <a:pt x="1328224" y="952"/>
                </a:lnTo>
                <a:lnTo>
                  <a:pt x="1337444" y="317"/>
                </a:lnTo>
                <a:lnTo>
                  <a:pt x="134634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5" name="淘宝网Chenying0907出品 54"/>
          <p:cNvSpPr txBox="1"/>
          <p:nvPr/>
        </p:nvSpPr>
        <p:spPr>
          <a:xfrm>
            <a:off x="7788210" y="2514228"/>
            <a:ext cx="3100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点击此处添加标题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6" name="KSO_Shape"/>
          <p:cNvSpPr>
            <a:spLocks/>
          </p:cNvSpPr>
          <p:nvPr/>
        </p:nvSpPr>
        <p:spPr bwMode="auto">
          <a:xfrm>
            <a:off x="7048014" y="2537912"/>
            <a:ext cx="252800" cy="352742"/>
          </a:xfrm>
          <a:custGeom>
            <a:avLst/>
            <a:gdLst>
              <a:gd name="T0" fmla="*/ 1362327 w 1631950"/>
              <a:gd name="T1" fmla="*/ 1279012 h 2274888"/>
              <a:gd name="T2" fmla="*/ 1342394 w 1631950"/>
              <a:gd name="T3" fmla="*/ 1329027 h 2274888"/>
              <a:gd name="T4" fmla="*/ 1307844 w 1631950"/>
              <a:gd name="T5" fmla="*/ 1369199 h 2274888"/>
              <a:gd name="T6" fmla="*/ 1261867 w 1631950"/>
              <a:gd name="T7" fmla="*/ 1395537 h 2274888"/>
              <a:gd name="T8" fmla="*/ 1207650 w 1631950"/>
              <a:gd name="T9" fmla="*/ 1405114 h 2274888"/>
              <a:gd name="T10" fmla="*/ 141920 w 1631950"/>
              <a:gd name="T11" fmla="*/ 1404583 h 2274888"/>
              <a:gd name="T12" fmla="*/ 89564 w 1631950"/>
              <a:gd name="T13" fmla="*/ 1389684 h 2274888"/>
              <a:gd name="T14" fmla="*/ 46243 w 1631950"/>
              <a:gd name="T15" fmla="*/ 1359090 h 2274888"/>
              <a:gd name="T16" fmla="*/ 15680 w 1631950"/>
              <a:gd name="T17" fmla="*/ 1315726 h 2274888"/>
              <a:gd name="T18" fmla="*/ 797 w 1631950"/>
              <a:gd name="T19" fmla="*/ 1263316 h 2274888"/>
              <a:gd name="T20" fmla="*/ 562478 w 1631950"/>
              <a:gd name="T21" fmla="*/ 608645 h 2274888"/>
              <a:gd name="T22" fmla="*/ 625937 w 1631950"/>
              <a:gd name="T23" fmla="*/ 720923 h 2274888"/>
              <a:gd name="T24" fmla="*/ 642664 w 1631950"/>
              <a:gd name="T25" fmla="*/ 681013 h 2274888"/>
              <a:gd name="T26" fmla="*/ 658330 w 1631950"/>
              <a:gd name="T27" fmla="*/ 632590 h 2274888"/>
              <a:gd name="T28" fmla="*/ 652223 w 1631950"/>
              <a:gd name="T29" fmla="*/ 614764 h 2274888"/>
              <a:gd name="T30" fmla="*/ 638416 w 1631950"/>
              <a:gd name="T31" fmla="*/ 592416 h 2274888"/>
              <a:gd name="T32" fmla="*/ 643461 w 1631950"/>
              <a:gd name="T33" fmla="*/ 573259 h 2274888"/>
              <a:gd name="T34" fmla="*/ 671075 w 1631950"/>
              <a:gd name="T35" fmla="*/ 568470 h 2274888"/>
              <a:gd name="T36" fmla="*/ 728693 w 1631950"/>
              <a:gd name="T37" fmla="*/ 570332 h 2274888"/>
              <a:gd name="T38" fmla="*/ 740641 w 1631950"/>
              <a:gd name="T39" fmla="*/ 582305 h 2274888"/>
              <a:gd name="T40" fmla="*/ 736658 w 1631950"/>
              <a:gd name="T41" fmla="*/ 603856 h 2274888"/>
              <a:gd name="T42" fmla="*/ 721789 w 1631950"/>
              <a:gd name="T43" fmla="*/ 624076 h 2274888"/>
              <a:gd name="T44" fmla="*/ 727100 w 1631950"/>
              <a:gd name="T45" fmla="*/ 652811 h 2274888"/>
              <a:gd name="T46" fmla="*/ 740110 w 1631950"/>
              <a:gd name="T47" fmla="*/ 699904 h 2274888"/>
              <a:gd name="T48" fmla="*/ 783920 w 1631950"/>
              <a:gd name="T49" fmla="*/ 670903 h 2274888"/>
              <a:gd name="T50" fmla="*/ 884021 w 1631950"/>
              <a:gd name="T51" fmla="*/ 540800 h 2274888"/>
              <a:gd name="T52" fmla="*/ 964473 w 1631950"/>
              <a:gd name="T53" fmla="*/ 575653 h 2274888"/>
              <a:gd name="T54" fmla="*/ 1017046 w 1631950"/>
              <a:gd name="T55" fmla="*/ 612635 h 2274888"/>
              <a:gd name="T56" fmla="*/ 1052360 w 1631950"/>
              <a:gd name="T57" fmla="*/ 652811 h 2274888"/>
              <a:gd name="T58" fmla="*/ 310235 w 1631950"/>
              <a:gd name="T59" fmla="*/ 657068 h 2274888"/>
              <a:gd name="T60" fmla="*/ 346346 w 1631950"/>
              <a:gd name="T61" fmla="*/ 615562 h 2274888"/>
              <a:gd name="T62" fmla="*/ 398387 w 1631950"/>
              <a:gd name="T63" fmla="*/ 578048 h 2274888"/>
              <a:gd name="T64" fmla="*/ 478839 w 1631950"/>
              <a:gd name="T65" fmla="*/ 542130 h 2274888"/>
              <a:gd name="T66" fmla="*/ 709370 w 1631950"/>
              <a:gd name="T67" fmla="*/ 2124 h 2274888"/>
              <a:gd name="T68" fmla="*/ 770048 w 1631950"/>
              <a:gd name="T69" fmla="*/ 22301 h 2274888"/>
              <a:gd name="T70" fmla="*/ 822741 w 1631950"/>
              <a:gd name="T71" fmla="*/ 63716 h 2274888"/>
              <a:gd name="T72" fmla="*/ 860798 w 1631950"/>
              <a:gd name="T73" fmla="*/ 126634 h 2274888"/>
              <a:gd name="T74" fmla="*/ 877298 w 1631950"/>
              <a:gd name="T75" fmla="*/ 210260 h 2274888"/>
              <a:gd name="T76" fmla="*/ 884749 w 1631950"/>
              <a:gd name="T77" fmla="*/ 238666 h 2274888"/>
              <a:gd name="T78" fmla="*/ 887943 w 1631950"/>
              <a:gd name="T79" fmla="*/ 270259 h 2274888"/>
              <a:gd name="T80" fmla="*/ 873040 w 1631950"/>
              <a:gd name="T81" fmla="*/ 332115 h 2274888"/>
              <a:gd name="T82" fmla="*/ 858669 w 1631950"/>
              <a:gd name="T83" fmla="*/ 349903 h 2274888"/>
              <a:gd name="T84" fmla="*/ 836846 w 1631950"/>
              <a:gd name="T85" fmla="*/ 396095 h 2274888"/>
              <a:gd name="T86" fmla="*/ 803580 w 1631950"/>
              <a:gd name="T87" fmla="*/ 452908 h 2274888"/>
              <a:gd name="T88" fmla="*/ 764193 w 1631950"/>
              <a:gd name="T89" fmla="*/ 497508 h 2274888"/>
              <a:gd name="T90" fmla="*/ 720814 w 1631950"/>
              <a:gd name="T91" fmla="*/ 525915 h 2274888"/>
              <a:gd name="T92" fmla="*/ 675838 w 1631950"/>
              <a:gd name="T93" fmla="*/ 534410 h 2274888"/>
              <a:gd name="T94" fmla="*/ 631128 w 1631950"/>
              <a:gd name="T95" fmla="*/ 519809 h 2274888"/>
              <a:gd name="T96" fmla="*/ 588813 w 1631950"/>
              <a:gd name="T97" fmla="*/ 486093 h 2274888"/>
              <a:gd name="T98" fmla="*/ 550756 w 1631950"/>
              <a:gd name="T99" fmla="*/ 437245 h 2274888"/>
              <a:gd name="T100" fmla="*/ 519886 w 1631950"/>
              <a:gd name="T101" fmla="*/ 377246 h 2274888"/>
              <a:gd name="T102" fmla="*/ 500458 w 1631950"/>
              <a:gd name="T103" fmla="*/ 343531 h 2274888"/>
              <a:gd name="T104" fmla="*/ 485821 w 1631950"/>
              <a:gd name="T105" fmla="*/ 312204 h 2274888"/>
              <a:gd name="T106" fmla="*/ 478369 w 1631950"/>
              <a:gd name="T107" fmla="*/ 253799 h 2274888"/>
              <a:gd name="T108" fmla="*/ 485554 w 1631950"/>
              <a:gd name="T109" fmla="*/ 235215 h 2274888"/>
              <a:gd name="T110" fmla="*/ 493805 w 1631950"/>
              <a:gd name="T111" fmla="*/ 160084 h 2274888"/>
              <a:gd name="T112" fmla="*/ 523611 w 1631950"/>
              <a:gd name="T113" fmla="*/ 88139 h 2274888"/>
              <a:gd name="T114" fmla="*/ 570450 w 1631950"/>
              <a:gd name="T115" fmla="*/ 37698 h 2274888"/>
              <a:gd name="T116" fmla="*/ 628733 w 1631950"/>
              <a:gd name="T117" fmla="*/ 7965 h 227488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1631950" h="2274888">
                <a:moveTo>
                  <a:pt x="0" y="1235075"/>
                </a:moveTo>
                <a:lnTo>
                  <a:pt x="1631950" y="1235075"/>
                </a:lnTo>
                <a:lnTo>
                  <a:pt x="1631950" y="1489231"/>
                </a:lnTo>
                <a:lnTo>
                  <a:pt x="1631950" y="1499079"/>
                </a:lnTo>
                <a:lnTo>
                  <a:pt x="1631315" y="1508610"/>
                </a:lnTo>
                <a:lnTo>
                  <a:pt x="1629726" y="1518141"/>
                </a:lnTo>
                <a:lnTo>
                  <a:pt x="1628456" y="1527354"/>
                </a:lnTo>
                <a:lnTo>
                  <a:pt x="1626232" y="1536567"/>
                </a:lnTo>
                <a:lnTo>
                  <a:pt x="1623690" y="1545462"/>
                </a:lnTo>
                <a:lnTo>
                  <a:pt x="1620514" y="1554358"/>
                </a:lnTo>
                <a:lnTo>
                  <a:pt x="1617337" y="1562618"/>
                </a:lnTo>
                <a:lnTo>
                  <a:pt x="1613524" y="1571196"/>
                </a:lnTo>
                <a:lnTo>
                  <a:pt x="1609712" y="1579456"/>
                </a:lnTo>
                <a:lnTo>
                  <a:pt x="1604629" y="1587080"/>
                </a:lnTo>
                <a:lnTo>
                  <a:pt x="1599864" y="1595023"/>
                </a:lnTo>
                <a:lnTo>
                  <a:pt x="1594781" y="1602330"/>
                </a:lnTo>
                <a:lnTo>
                  <a:pt x="1588745" y="1609319"/>
                </a:lnTo>
                <a:lnTo>
                  <a:pt x="1583027" y="1616308"/>
                </a:lnTo>
                <a:lnTo>
                  <a:pt x="1576673" y="1622980"/>
                </a:lnTo>
                <a:lnTo>
                  <a:pt x="1570319" y="1629334"/>
                </a:lnTo>
                <a:lnTo>
                  <a:pt x="1563330" y="1635052"/>
                </a:lnTo>
                <a:lnTo>
                  <a:pt x="1556341" y="1640771"/>
                </a:lnTo>
                <a:lnTo>
                  <a:pt x="1549034" y="1645854"/>
                </a:lnTo>
                <a:lnTo>
                  <a:pt x="1541410" y="1650619"/>
                </a:lnTo>
                <a:lnTo>
                  <a:pt x="1533468" y="1655385"/>
                </a:lnTo>
                <a:lnTo>
                  <a:pt x="1525208" y="1659515"/>
                </a:lnTo>
                <a:lnTo>
                  <a:pt x="1516948" y="1663009"/>
                </a:lnTo>
                <a:lnTo>
                  <a:pt x="1508371" y="1666504"/>
                </a:lnTo>
                <a:lnTo>
                  <a:pt x="1499475" y="1669363"/>
                </a:lnTo>
                <a:lnTo>
                  <a:pt x="1490262" y="1671905"/>
                </a:lnTo>
                <a:lnTo>
                  <a:pt x="1481685" y="1674129"/>
                </a:lnTo>
                <a:lnTo>
                  <a:pt x="1472472" y="1676035"/>
                </a:lnTo>
                <a:lnTo>
                  <a:pt x="1462624" y="1677306"/>
                </a:lnTo>
                <a:lnTo>
                  <a:pt x="1453093" y="1677941"/>
                </a:lnTo>
                <a:lnTo>
                  <a:pt x="1443563" y="1677941"/>
                </a:lnTo>
                <a:lnTo>
                  <a:pt x="1246280" y="1677941"/>
                </a:lnTo>
                <a:lnTo>
                  <a:pt x="1246280" y="2274888"/>
                </a:lnTo>
                <a:lnTo>
                  <a:pt x="386305" y="2274888"/>
                </a:lnTo>
                <a:lnTo>
                  <a:pt x="386305" y="1677941"/>
                </a:lnTo>
                <a:lnTo>
                  <a:pt x="188705" y="1677941"/>
                </a:lnTo>
                <a:lnTo>
                  <a:pt x="179174" y="1677941"/>
                </a:lnTo>
                <a:lnTo>
                  <a:pt x="169644" y="1677306"/>
                </a:lnTo>
                <a:lnTo>
                  <a:pt x="160113" y="1676035"/>
                </a:lnTo>
                <a:lnTo>
                  <a:pt x="150900" y="1674129"/>
                </a:lnTo>
                <a:lnTo>
                  <a:pt x="141688" y="1671905"/>
                </a:lnTo>
                <a:lnTo>
                  <a:pt x="132792" y="1669363"/>
                </a:lnTo>
                <a:lnTo>
                  <a:pt x="123897" y="1666504"/>
                </a:lnTo>
                <a:lnTo>
                  <a:pt x="115320" y="1663009"/>
                </a:lnTo>
                <a:lnTo>
                  <a:pt x="107060" y="1659515"/>
                </a:lnTo>
                <a:lnTo>
                  <a:pt x="98800" y="1655385"/>
                </a:lnTo>
                <a:lnTo>
                  <a:pt x="91176" y="1650619"/>
                </a:lnTo>
                <a:lnTo>
                  <a:pt x="83233" y="1645854"/>
                </a:lnTo>
                <a:lnTo>
                  <a:pt x="75927" y="1640771"/>
                </a:lnTo>
                <a:lnTo>
                  <a:pt x="68938" y="1635052"/>
                </a:lnTo>
                <a:lnTo>
                  <a:pt x="61949" y="1629334"/>
                </a:lnTo>
                <a:lnTo>
                  <a:pt x="55277" y="1622980"/>
                </a:lnTo>
                <a:lnTo>
                  <a:pt x="48923" y="1616308"/>
                </a:lnTo>
                <a:lnTo>
                  <a:pt x="43205" y="1609319"/>
                </a:lnTo>
                <a:lnTo>
                  <a:pt x="37487" y="1602330"/>
                </a:lnTo>
                <a:lnTo>
                  <a:pt x="32404" y="1595023"/>
                </a:lnTo>
                <a:lnTo>
                  <a:pt x="27639" y="1587080"/>
                </a:lnTo>
                <a:lnTo>
                  <a:pt x="22873" y="1579456"/>
                </a:lnTo>
                <a:lnTo>
                  <a:pt x="18743" y="1571196"/>
                </a:lnTo>
                <a:lnTo>
                  <a:pt x="14931" y="1562618"/>
                </a:lnTo>
                <a:lnTo>
                  <a:pt x="11437" y="1554358"/>
                </a:lnTo>
                <a:lnTo>
                  <a:pt x="8577" y="1545462"/>
                </a:lnTo>
                <a:lnTo>
                  <a:pt x="6354" y="1536567"/>
                </a:lnTo>
                <a:lnTo>
                  <a:pt x="4130" y="1527354"/>
                </a:lnTo>
                <a:lnTo>
                  <a:pt x="2224" y="1518141"/>
                </a:lnTo>
                <a:lnTo>
                  <a:pt x="953" y="1508610"/>
                </a:lnTo>
                <a:lnTo>
                  <a:pt x="318" y="1499079"/>
                </a:lnTo>
                <a:lnTo>
                  <a:pt x="0" y="1489231"/>
                </a:lnTo>
                <a:lnTo>
                  <a:pt x="0" y="1235075"/>
                </a:lnTo>
                <a:close/>
                <a:moveTo>
                  <a:pt x="625067" y="631825"/>
                </a:moveTo>
                <a:lnTo>
                  <a:pt x="638397" y="659149"/>
                </a:lnTo>
                <a:lnTo>
                  <a:pt x="654266" y="691557"/>
                </a:lnTo>
                <a:lnTo>
                  <a:pt x="672357" y="726824"/>
                </a:lnTo>
                <a:lnTo>
                  <a:pt x="691401" y="763361"/>
                </a:lnTo>
                <a:lnTo>
                  <a:pt x="700922" y="781154"/>
                </a:lnTo>
                <a:lnTo>
                  <a:pt x="710761" y="798946"/>
                </a:lnTo>
                <a:lnTo>
                  <a:pt x="720600" y="816103"/>
                </a:lnTo>
                <a:lnTo>
                  <a:pt x="730122" y="832307"/>
                </a:lnTo>
                <a:lnTo>
                  <a:pt x="739326" y="847240"/>
                </a:lnTo>
                <a:lnTo>
                  <a:pt x="748213" y="860902"/>
                </a:lnTo>
                <a:lnTo>
                  <a:pt x="756782" y="872657"/>
                </a:lnTo>
                <a:lnTo>
                  <a:pt x="764400" y="883142"/>
                </a:lnTo>
                <a:lnTo>
                  <a:pt x="764400" y="835802"/>
                </a:lnTo>
                <a:lnTo>
                  <a:pt x="764717" y="830400"/>
                </a:lnTo>
                <a:lnTo>
                  <a:pt x="765669" y="824681"/>
                </a:lnTo>
                <a:lnTo>
                  <a:pt x="766621" y="818962"/>
                </a:lnTo>
                <a:lnTo>
                  <a:pt x="768208" y="813243"/>
                </a:lnTo>
                <a:lnTo>
                  <a:pt x="771382" y="801488"/>
                </a:lnTo>
                <a:lnTo>
                  <a:pt x="775826" y="790050"/>
                </a:lnTo>
                <a:lnTo>
                  <a:pt x="779952" y="779565"/>
                </a:lnTo>
                <a:lnTo>
                  <a:pt x="783760" y="769080"/>
                </a:lnTo>
                <a:lnTo>
                  <a:pt x="785030" y="764315"/>
                </a:lnTo>
                <a:lnTo>
                  <a:pt x="786299" y="759866"/>
                </a:lnTo>
                <a:lnTo>
                  <a:pt x="786934" y="755418"/>
                </a:lnTo>
                <a:lnTo>
                  <a:pt x="787252" y="751923"/>
                </a:lnTo>
                <a:lnTo>
                  <a:pt x="786934" y="748111"/>
                </a:lnTo>
                <a:lnTo>
                  <a:pt x="786299" y="745251"/>
                </a:lnTo>
                <a:lnTo>
                  <a:pt x="784712" y="742074"/>
                </a:lnTo>
                <a:lnTo>
                  <a:pt x="783126" y="739215"/>
                </a:lnTo>
                <a:lnTo>
                  <a:pt x="781539" y="736673"/>
                </a:lnTo>
                <a:lnTo>
                  <a:pt x="779634" y="734131"/>
                </a:lnTo>
                <a:lnTo>
                  <a:pt x="775191" y="729365"/>
                </a:lnTo>
                <a:lnTo>
                  <a:pt x="770747" y="723964"/>
                </a:lnTo>
                <a:lnTo>
                  <a:pt x="768526" y="721105"/>
                </a:lnTo>
                <a:lnTo>
                  <a:pt x="766621" y="718245"/>
                </a:lnTo>
                <a:lnTo>
                  <a:pt x="765352" y="714750"/>
                </a:lnTo>
                <a:lnTo>
                  <a:pt x="764082" y="711573"/>
                </a:lnTo>
                <a:lnTo>
                  <a:pt x="763130" y="707443"/>
                </a:lnTo>
                <a:lnTo>
                  <a:pt x="763130" y="702995"/>
                </a:lnTo>
                <a:lnTo>
                  <a:pt x="763130" y="698864"/>
                </a:lnTo>
                <a:lnTo>
                  <a:pt x="763448" y="695369"/>
                </a:lnTo>
                <a:lnTo>
                  <a:pt x="764400" y="691874"/>
                </a:lnTo>
                <a:lnTo>
                  <a:pt x="765669" y="689015"/>
                </a:lnTo>
                <a:lnTo>
                  <a:pt x="766939" y="686791"/>
                </a:lnTo>
                <a:lnTo>
                  <a:pt x="769160" y="684567"/>
                </a:lnTo>
                <a:lnTo>
                  <a:pt x="771700" y="682978"/>
                </a:lnTo>
                <a:lnTo>
                  <a:pt x="774556" y="682025"/>
                </a:lnTo>
                <a:lnTo>
                  <a:pt x="777730" y="681072"/>
                </a:lnTo>
                <a:lnTo>
                  <a:pt x="781856" y="680119"/>
                </a:lnTo>
                <a:lnTo>
                  <a:pt x="785982" y="679483"/>
                </a:lnTo>
                <a:lnTo>
                  <a:pt x="791060" y="679166"/>
                </a:lnTo>
                <a:lnTo>
                  <a:pt x="802169" y="678848"/>
                </a:lnTo>
                <a:lnTo>
                  <a:pt x="815816" y="678848"/>
                </a:lnTo>
                <a:lnTo>
                  <a:pt x="833273" y="678848"/>
                </a:lnTo>
                <a:lnTo>
                  <a:pt x="846920" y="678848"/>
                </a:lnTo>
                <a:lnTo>
                  <a:pt x="858029" y="679166"/>
                </a:lnTo>
                <a:lnTo>
                  <a:pt x="862790" y="679483"/>
                </a:lnTo>
                <a:lnTo>
                  <a:pt x="867233" y="680119"/>
                </a:lnTo>
                <a:lnTo>
                  <a:pt x="871042" y="681072"/>
                </a:lnTo>
                <a:lnTo>
                  <a:pt x="874216" y="682025"/>
                </a:lnTo>
                <a:lnTo>
                  <a:pt x="877390" y="682978"/>
                </a:lnTo>
                <a:lnTo>
                  <a:pt x="879929" y="684567"/>
                </a:lnTo>
                <a:lnTo>
                  <a:pt x="881516" y="686791"/>
                </a:lnTo>
                <a:lnTo>
                  <a:pt x="883103" y="689015"/>
                </a:lnTo>
                <a:lnTo>
                  <a:pt x="884690" y="691874"/>
                </a:lnTo>
                <a:lnTo>
                  <a:pt x="885324" y="695369"/>
                </a:lnTo>
                <a:lnTo>
                  <a:pt x="885642" y="698864"/>
                </a:lnTo>
                <a:lnTo>
                  <a:pt x="885959" y="702995"/>
                </a:lnTo>
                <a:lnTo>
                  <a:pt x="885642" y="707443"/>
                </a:lnTo>
                <a:lnTo>
                  <a:pt x="885007" y="711573"/>
                </a:lnTo>
                <a:lnTo>
                  <a:pt x="883737" y="714750"/>
                </a:lnTo>
                <a:lnTo>
                  <a:pt x="882150" y="718245"/>
                </a:lnTo>
                <a:lnTo>
                  <a:pt x="880563" y="721105"/>
                </a:lnTo>
                <a:lnTo>
                  <a:pt x="878342" y="723964"/>
                </a:lnTo>
                <a:lnTo>
                  <a:pt x="873898" y="729365"/>
                </a:lnTo>
                <a:lnTo>
                  <a:pt x="869455" y="734131"/>
                </a:lnTo>
                <a:lnTo>
                  <a:pt x="867233" y="736673"/>
                </a:lnTo>
                <a:lnTo>
                  <a:pt x="865329" y="739215"/>
                </a:lnTo>
                <a:lnTo>
                  <a:pt x="864059" y="742074"/>
                </a:lnTo>
                <a:lnTo>
                  <a:pt x="862790" y="745251"/>
                </a:lnTo>
                <a:lnTo>
                  <a:pt x="862155" y="748111"/>
                </a:lnTo>
                <a:lnTo>
                  <a:pt x="861838" y="751923"/>
                </a:lnTo>
                <a:lnTo>
                  <a:pt x="862155" y="755418"/>
                </a:lnTo>
                <a:lnTo>
                  <a:pt x="862790" y="759866"/>
                </a:lnTo>
                <a:lnTo>
                  <a:pt x="864059" y="764315"/>
                </a:lnTo>
                <a:lnTo>
                  <a:pt x="865329" y="769080"/>
                </a:lnTo>
                <a:lnTo>
                  <a:pt x="869138" y="779565"/>
                </a:lnTo>
                <a:lnTo>
                  <a:pt x="873264" y="790050"/>
                </a:lnTo>
                <a:lnTo>
                  <a:pt x="877390" y="801488"/>
                </a:lnTo>
                <a:lnTo>
                  <a:pt x="880881" y="813243"/>
                </a:lnTo>
                <a:lnTo>
                  <a:pt x="882468" y="818962"/>
                </a:lnTo>
                <a:lnTo>
                  <a:pt x="883420" y="824681"/>
                </a:lnTo>
                <a:lnTo>
                  <a:pt x="884372" y="830400"/>
                </a:lnTo>
                <a:lnTo>
                  <a:pt x="884690" y="835802"/>
                </a:lnTo>
                <a:lnTo>
                  <a:pt x="884690" y="883142"/>
                </a:lnTo>
                <a:lnTo>
                  <a:pt x="892307" y="873293"/>
                </a:lnTo>
                <a:lnTo>
                  <a:pt x="900559" y="861219"/>
                </a:lnTo>
                <a:lnTo>
                  <a:pt x="909446" y="848193"/>
                </a:lnTo>
                <a:lnTo>
                  <a:pt x="918015" y="833260"/>
                </a:lnTo>
                <a:lnTo>
                  <a:pt x="927854" y="817692"/>
                </a:lnTo>
                <a:lnTo>
                  <a:pt x="937058" y="801170"/>
                </a:lnTo>
                <a:lnTo>
                  <a:pt x="956102" y="766221"/>
                </a:lnTo>
                <a:lnTo>
                  <a:pt x="974828" y="730319"/>
                </a:lnTo>
                <a:lnTo>
                  <a:pt x="992601" y="695369"/>
                </a:lnTo>
                <a:lnTo>
                  <a:pt x="1008788" y="663280"/>
                </a:lnTo>
                <a:lnTo>
                  <a:pt x="1022118" y="635956"/>
                </a:lnTo>
                <a:lnTo>
                  <a:pt x="1039892" y="640721"/>
                </a:lnTo>
                <a:lnTo>
                  <a:pt x="1056714" y="645805"/>
                </a:lnTo>
                <a:lnTo>
                  <a:pt x="1072900" y="651524"/>
                </a:lnTo>
                <a:lnTo>
                  <a:pt x="1088135" y="656925"/>
                </a:lnTo>
                <a:lnTo>
                  <a:pt x="1102417" y="662962"/>
                </a:lnTo>
                <a:lnTo>
                  <a:pt x="1116382" y="668681"/>
                </a:lnTo>
                <a:lnTo>
                  <a:pt x="1129395" y="675035"/>
                </a:lnTo>
                <a:lnTo>
                  <a:pt x="1141456" y="681390"/>
                </a:lnTo>
                <a:lnTo>
                  <a:pt x="1152882" y="687426"/>
                </a:lnTo>
                <a:lnTo>
                  <a:pt x="1163990" y="693781"/>
                </a:lnTo>
                <a:lnTo>
                  <a:pt x="1173830" y="700135"/>
                </a:lnTo>
                <a:lnTo>
                  <a:pt x="1183669" y="706807"/>
                </a:lnTo>
                <a:lnTo>
                  <a:pt x="1192238" y="713162"/>
                </a:lnTo>
                <a:lnTo>
                  <a:pt x="1200807" y="719198"/>
                </a:lnTo>
                <a:lnTo>
                  <a:pt x="1208107" y="725553"/>
                </a:lnTo>
                <a:lnTo>
                  <a:pt x="1215725" y="731589"/>
                </a:lnTo>
                <a:lnTo>
                  <a:pt x="1221755" y="737308"/>
                </a:lnTo>
                <a:lnTo>
                  <a:pt x="1227785" y="743345"/>
                </a:lnTo>
                <a:lnTo>
                  <a:pt x="1233181" y="748746"/>
                </a:lnTo>
                <a:lnTo>
                  <a:pt x="1237942" y="753830"/>
                </a:lnTo>
                <a:lnTo>
                  <a:pt x="1246511" y="763997"/>
                </a:lnTo>
                <a:lnTo>
                  <a:pt x="1253176" y="772575"/>
                </a:lnTo>
                <a:lnTo>
                  <a:pt x="1257937" y="779565"/>
                </a:lnTo>
                <a:lnTo>
                  <a:pt x="1261428" y="784649"/>
                </a:lnTo>
                <a:lnTo>
                  <a:pt x="1263650" y="789097"/>
                </a:lnTo>
                <a:lnTo>
                  <a:pt x="1263650" y="1090613"/>
                </a:lnTo>
                <a:lnTo>
                  <a:pt x="815816" y="1090613"/>
                </a:lnTo>
                <a:lnTo>
                  <a:pt x="368300" y="1090613"/>
                </a:lnTo>
                <a:lnTo>
                  <a:pt x="368300" y="789097"/>
                </a:lnTo>
                <a:lnTo>
                  <a:pt x="370839" y="784649"/>
                </a:lnTo>
                <a:lnTo>
                  <a:pt x="374648" y="778930"/>
                </a:lnTo>
                <a:lnTo>
                  <a:pt x="380043" y="771622"/>
                </a:lnTo>
                <a:lnTo>
                  <a:pt x="387026" y="762726"/>
                </a:lnTo>
                <a:lnTo>
                  <a:pt x="396230" y="752559"/>
                </a:lnTo>
                <a:lnTo>
                  <a:pt x="401626" y="746840"/>
                </a:lnTo>
                <a:lnTo>
                  <a:pt x="407656" y="741121"/>
                </a:lnTo>
                <a:lnTo>
                  <a:pt x="414004" y="735084"/>
                </a:lnTo>
                <a:lnTo>
                  <a:pt x="420986" y="729048"/>
                </a:lnTo>
                <a:lnTo>
                  <a:pt x="428603" y="722693"/>
                </a:lnTo>
                <a:lnTo>
                  <a:pt x="436856" y="716339"/>
                </a:lnTo>
                <a:lnTo>
                  <a:pt x="445742" y="709984"/>
                </a:lnTo>
                <a:lnTo>
                  <a:pt x="455264" y="703312"/>
                </a:lnTo>
                <a:lnTo>
                  <a:pt x="465420" y="696640"/>
                </a:lnTo>
                <a:lnTo>
                  <a:pt x="476212" y="690286"/>
                </a:lnTo>
                <a:lnTo>
                  <a:pt x="487638" y="683931"/>
                </a:lnTo>
                <a:lnTo>
                  <a:pt x="499698" y="677259"/>
                </a:lnTo>
                <a:lnTo>
                  <a:pt x="513029" y="670905"/>
                </a:lnTo>
                <a:lnTo>
                  <a:pt x="526676" y="664550"/>
                </a:lnTo>
                <a:lnTo>
                  <a:pt x="540959" y="658831"/>
                </a:lnTo>
                <a:lnTo>
                  <a:pt x="556193" y="652795"/>
                </a:lnTo>
                <a:lnTo>
                  <a:pt x="572380" y="647394"/>
                </a:lnTo>
                <a:lnTo>
                  <a:pt x="588884" y="641675"/>
                </a:lnTo>
                <a:lnTo>
                  <a:pt x="606658" y="636591"/>
                </a:lnTo>
                <a:lnTo>
                  <a:pt x="625067" y="631825"/>
                </a:lnTo>
                <a:close/>
                <a:moveTo>
                  <a:pt x="815815" y="0"/>
                </a:moveTo>
                <a:lnTo>
                  <a:pt x="826313" y="317"/>
                </a:lnTo>
                <a:lnTo>
                  <a:pt x="837129" y="951"/>
                </a:lnTo>
                <a:lnTo>
                  <a:pt x="847945" y="2536"/>
                </a:lnTo>
                <a:lnTo>
                  <a:pt x="858443" y="4439"/>
                </a:lnTo>
                <a:lnTo>
                  <a:pt x="869259" y="6658"/>
                </a:lnTo>
                <a:lnTo>
                  <a:pt x="880075" y="9511"/>
                </a:lnTo>
                <a:lnTo>
                  <a:pt x="890254" y="13315"/>
                </a:lnTo>
                <a:lnTo>
                  <a:pt x="900752" y="16803"/>
                </a:lnTo>
                <a:lnTo>
                  <a:pt x="910614" y="21558"/>
                </a:lnTo>
                <a:lnTo>
                  <a:pt x="920476" y="26631"/>
                </a:lnTo>
                <a:lnTo>
                  <a:pt x="930655" y="32020"/>
                </a:lnTo>
                <a:lnTo>
                  <a:pt x="939881" y="38360"/>
                </a:lnTo>
                <a:lnTo>
                  <a:pt x="949424" y="45018"/>
                </a:lnTo>
                <a:lnTo>
                  <a:pt x="958332" y="51993"/>
                </a:lnTo>
                <a:lnTo>
                  <a:pt x="967239" y="59601"/>
                </a:lnTo>
                <a:lnTo>
                  <a:pt x="975192" y="67844"/>
                </a:lnTo>
                <a:lnTo>
                  <a:pt x="983463" y="76087"/>
                </a:lnTo>
                <a:lnTo>
                  <a:pt x="991098" y="85280"/>
                </a:lnTo>
                <a:lnTo>
                  <a:pt x="998415" y="95425"/>
                </a:lnTo>
                <a:lnTo>
                  <a:pt x="1005413" y="105253"/>
                </a:lnTo>
                <a:lnTo>
                  <a:pt x="1012094" y="116032"/>
                </a:lnTo>
                <a:lnTo>
                  <a:pt x="1018138" y="127445"/>
                </a:lnTo>
                <a:lnTo>
                  <a:pt x="1023546" y="139175"/>
                </a:lnTo>
                <a:lnTo>
                  <a:pt x="1028954" y="151222"/>
                </a:lnTo>
                <a:lnTo>
                  <a:pt x="1033408" y="163903"/>
                </a:lnTo>
                <a:lnTo>
                  <a:pt x="1037225" y="177218"/>
                </a:lnTo>
                <a:lnTo>
                  <a:pt x="1041042" y="191167"/>
                </a:lnTo>
                <a:lnTo>
                  <a:pt x="1043905" y="205117"/>
                </a:lnTo>
                <a:lnTo>
                  <a:pt x="1046132" y="219700"/>
                </a:lnTo>
                <a:lnTo>
                  <a:pt x="1047723" y="235234"/>
                </a:lnTo>
                <a:lnTo>
                  <a:pt x="1048677" y="251085"/>
                </a:lnTo>
                <a:lnTo>
                  <a:pt x="1049313" y="267254"/>
                </a:lnTo>
                <a:lnTo>
                  <a:pt x="1048677" y="278984"/>
                </a:lnTo>
                <a:lnTo>
                  <a:pt x="1049313" y="278667"/>
                </a:lnTo>
                <a:lnTo>
                  <a:pt x="1051858" y="279301"/>
                </a:lnTo>
                <a:lnTo>
                  <a:pt x="1054085" y="280569"/>
                </a:lnTo>
                <a:lnTo>
                  <a:pt x="1055676" y="282471"/>
                </a:lnTo>
                <a:lnTo>
                  <a:pt x="1057584" y="285007"/>
                </a:lnTo>
                <a:lnTo>
                  <a:pt x="1059175" y="287861"/>
                </a:lnTo>
                <a:lnTo>
                  <a:pt x="1060129" y="291665"/>
                </a:lnTo>
                <a:lnTo>
                  <a:pt x="1061084" y="296103"/>
                </a:lnTo>
                <a:lnTo>
                  <a:pt x="1061402" y="300859"/>
                </a:lnTo>
                <a:lnTo>
                  <a:pt x="1061720" y="305614"/>
                </a:lnTo>
                <a:lnTo>
                  <a:pt x="1062038" y="311004"/>
                </a:lnTo>
                <a:lnTo>
                  <a:pt x="1061402" y="322734"/>
                </a:lnTo>
                <a:lnTo>
                  <a:pt x="1060129" y="335415"/>
                </a:lnTo>
                <a:lnTo>
                  <a:pt x="1057903" y="348730"/>
                </a:lnTo>
                <a:lnTo>
                  <a:pt x="1055358" y="361411"/>
                </a:lnTo>
                <a:lnTo>
                  <a:pt x="1051858" y="374092"/>
                </a:lnTo>
                <a:lnTo>
                  <a:pt x="1048041" y="385822"/>
                </a:lnTo>
                <a:lnTo>
                  <a:pt x="1045814" y="391211"/>
                </a:lnTo>
                <a:lnTo>
                  <a:pt x="1043587" y="396601"/>
                </a:lnTo>
                <a:lnTo>
                  <a:pt x="1041360" y="401356"/>
                </a:lnTo>
                <a:lnTo>
                  <a:pt x="1038816" y="405478"/>
                </a:lnTo>
                <a:lnTo>
                  <a:pt x="1036589" y="408965"/>
                </a:lnTo>
                <a:lnTo>
                  <a:pt x="1034044" y="412452"/>
                </a:lnTo>
                <a:lnTo>
                  <a:pt x="1031499" y="414988"/>
                </a:lnTo>
                <a:lnTo>
                  <a:pt x="1028954" y="416891"/>
                </a:lnTo>
                <a:lnTo>
                  <a:pt x="1026409" y="417842"/>
                </a:lnTo>
                <a:lnTo>
                  <a:pt x="1023228" y="418159"/>
                </a:lnTo>
                <a:lnTo>
                  <a:pt x="1022592" y="418159"/>
                </a:lnTo>
                <a:lnTo>
                  <a:pt x="1018456" y="429572"/>
                </a:lnTo>
                <a:lnTo>
                  <a:pt x="1014320" y="440668"/>
                </a:lnTo>
                <a:lnTo>
                  <a:pt x="1009867" y="451763"/>
                </a:lnTo>
                <a:lnTo>
                  <a:pt x="1005095" y="462542"/>
                </a:lnTo>
                <a:lnTo>
                  <a:pt x="1000323" y="473004"/>
                </a:lnTo>
                <a:lnTo>
                  <a:pt x="995233" y="483466"/>
                </a:lnTo>
                <a:lnTo>
                  <a:pt x="990143" y="493611"/>
                </a:lnTo>
                <a:lnTo>
                  <a:pt x="984417" y="503756"/>
                </a:lnTo>
                <a:lnTo>
                  <a:pt x="978691" y="513267"/>
                </a:lnTo>
                <a:lnTo>
                  <a:pt x="972647" y="522777"/>
                </a:lnTo>
                <a:lnTo>
                  <a:pt x="966921" y="531971"/>
                </a:lnTo>
                <a:lnTo>
                  <a:pt x="960558" y="540848"/>
                </a:lnTo>
                <a:lnTo>
                  <a:pt x="954196" y="549725"/>
                </a:lnTo>
                <a:lnTo>
                  <a:pt x="947516" y="557650"/>
                </a:lnTo>
                <a:lnTo>
                  <a:pt x="940835" y="565893"/>
                </a:lnTo>
                <a:lnTo>
                  <a:pt x="934155" y="573502"/>
                </a:lnTo>
                <a:lnTo>
                  <a:pt x="927474" y="581110"/>
                </a:lnTo>
                <a:lnTo>
                  <a:pt x="920476" y="587768"/>
                </a:lnTo>
                <a:lnTo>
                  <a:pt x="913477" y="594108"/>
                </a:lnTo>
                <a:lnTo>
                  <a:pt x="906160" y="600449"/>
                </a:lnTo>
                <a:lnTo>
                  <a:pt x="898844" y="606156"/>
                </a:lnTo>
                <a:lnTo>
                  <a:pt x="891845" y="611545"/>
                </a:lnTo>
                <a:lnTo>
                  <a:pt x="883892" y="616300"/>
                </a:lnTo>
                <a:lnTo>
                  <a:pt x="876575" y="620739"/>
                </a:lnTo>
                <a:lnTo>
                  <a:pt x="869259" y="624860"/>
                </a:lnTo>
                <a:lnTo>
                  <a:pt x="861624" y="628030"/>
                </a:lnTo>
                <a:lnTo>
                  <a:pt x="853989" y="631518"/>
                </a:lnTo>
                <a:lnTo>
                  <a:pt x="846354" y="633737"/>
                </a:lnTo>
                <a:lnTo>
                  <a:pt x="838719" y="635956"/>
                </a:lnTo>
                <a:lnTo>
                  <a:pt x="830766" y="636907"/>
                </a:lnTo>
                <a:lnTo>
                  <a:pt x="823450" y="638175"/>
                </a:lnTo>
                <a:lnTo>
                  <a:pt x="815815" y="638175"/>
                </a:lnTo>
                <a:lnTo>
                  <a:pt x="807862" y="638175"/>
                </a:lnTo>
                <a:lnTo>
                  <a:pt x="800227" y="636907"/>
                </a:lnTo>
                <a:lnTo>
                  <a:pt x="792274" y="635639"/>
                </a:lnTo>
                <a:lnTo>
                  <a:pt x="784957" y="633737"/>
                </a:lnTo>
                <a:lnTo>
                  <a:pt x="777322" y="631201"/>
                </a:lnTo>
                <a:lnTo>
                  <a:pt x="769370" y="628030"/>
                </a:lnTo>
                <a:lnTo>
                  <a:pt x="762053" y="624860"/>
                </a:lnTo>
                <a:lnTo>
                  <a:pt x="754418" y="620739"/>
                </a:lnTo>
                <a:lnTo>
                  <a:pt x="747101" y="616300"/>
                </a:lnTo>
                <a:lnTo>
                  <a:pt x="739466" y="611545"/>
                </a:lnTo>
                <a:lnTo>
                  <a:pt x="732150" y="606156"/>
                </a:lnTo>
                <a:lnTo>
                  <a:pt x="724833" y="600132"/>
                </a:lnTo>
                <a:lnTo>
                  <a:pt x="717834" y="594108"/>
                </a:lnTo>
                <a:lnTo>
                  <a:pt x="710836" y="587768"/>
                </a:lnTo>
                <a:lnTo>
                  <a:pt x="703837" y="580476"/>
                </a:lnTo>
                <a:lnTo>
                  <a:pt x="696839" y="573185"/>
                </a:lnTo>
                <a:lnTo>
                  <a:pt x="690158" y="565576"/>
                </a:lnTo>
                <a:lnTo>
                  <a:pt x="683478" y="557333"/>
                </a:lnTo>
                <a:lnTo>
                  <a:pt x="676797" y="549091"/>
                </a:lnTo>
                <a:lnTo>
                  <a:pt x="670435" y="540531"/>
                </a:lnTo>
                <a:lnTo>
                  <a:pt x="664072" y="531654"/>
                </a:lnTo>
                <a:lnTo>
                  <a:pt x="658346" y="522143"/>
                </a:lnTo>
                <a:lnTo>
                  <a:pt x="652302" y="512950"/>
                </a:lnTo>
                <a:lnTo>
                  <a:pt x="646894" y="502805"/>
                </a:lnTo>
                <a:lnTo>
                  <a:pt x="641168" y="492977"/>
                </a:lnTo>
                <a:lnTo>
                  <a:pt x="635760" y="482832"/>
                </a:lnTo>
                <a:lnTo>
                  <a:pt x="630988" y="472370"/>
                </a:lnTo>
                <a:lnTo>
                  <a:pt x="625898" y="461591"/>
                </a:lnTo>
                <a:lnTo>
                  <a:pt x="621445" y="450495"/>
                </a:lnTo>
                <a:lnTo>
                  <a:pt x="616991" y="439716"/>
                </a:lnTo>
                <a:lnTo>
                  <a:pt x="612537" y="428621"/>
                </a:lnTo>
                <a:lnTo>
                  <a:pt x="608402" y="417208"/>
                </a:lnTo>
                <a:lnTo>
                  <a:pt x="605857" y="416256"/>
                </a:lnTo>
                <a:lnTo>
                  <a:pt x="603312" y="414988"/>
                </a:lnTo>
                <a:lnTo>
                  <a:pt x="600767" y="413086"/>
                </a:lnTo>
                <a:lnTo>
                  <a:pt x="598222" y="410233"/>
                </a:lnTo>
                <a:lnTo>
                  <a:pt x="595359" y="407063"/>
                </a:lnTo>
                <a:lnTo>
                  <a:pt x="592814" y="403258"/>
                </a:lnTo>
                <a:lnTo>
                  <a:pt x="590587" y="399137"/>
                </a:lnTo>
                <a:lnTo>
                  <a:pt x="588360" y="394699"/>
                </a:lnTo>
                <a:lnTo>
                  <a:pt x="586134" y="389626"/>
                </a:lnTo>
                <a:lnTo>
                  <a:pt x="584543" y="384237"/>
                </a:lnTo>
                <a:lnTo>
                  <a:pt x="580726" y="372824"/>
                </a:lnTo>
                <a:lnTo>
                  <a:pt x="577862" y="361094"/>
                </a:lnTo>
                <a:lnTo>
                  <a:pt x="575318" y="348730"/>
                </a:lnTo>
                <a:lnTo>
                  <a:pt x="573409" y="336366"/>
                </a:lnTo>
                <a:lnTo>
                  <a:pt x="571818" y="324319"/>
                </a:lnTo>
                <a:lnTo>
                  <a:pt x="571500" y="312906"/>
                </a:lnTo>
                <a:lnTo>
                  <a:pt x="571500" y="307833"/>
                </a:lnTo>
                <a:lnTo>
                  <a:pt x="571818" y="303078"/>
                </a:lnTo>
                <a:lnTo>
                  <a:pt x="572136" y="298322"/>
                </a:lnTo>
                <a:lnTo>
                  <a:pt x="573091" y="294201"/>
                </a:lnTo>
                <a:lnTo>
                  <a:pt x="574045" y="290397"/>
                </a:lnTo>
                <a:lnTo>
                  <a:pt x="575318" y="287227"/>
                </a:lnTo>
                <a:lnTo>
                  <a:pt x="576590" y="284373"/>
                </a:lnTo>
                <a:lnTo>
                  <a:pt x="578499" y="282471"/>
                </a:lnTo>
                <a:lnTo>
                  <a:pt x="580407" y="280886"/>
                </a:lnTo>
                <a:lnTo>
                  <a:pt x="582634" y="279935"/>
                </a:lnTo>
                <a:lnTo>
                  <a:pt x="582316" y="267254"/>
                </a:lnTo>
                <a:lnTo>
                  <a:pt x="582634" y="251085"/>
                </a:lnTo>
                <a:lnTo>
                  <a:pt x="583589" y="235234"/>
                </a:lnTo>
                <a:lnTo>
                  <a:pt x="585179" y="219700"/>
                </a:lnTo>
                <a:lnTo>
                  <a:pt x="587406" y="205117"/>
                </a:lnTo>
                <a:lnTo>
                  <a:pt x="590269" y="191167"/>
                </a:lnTo>
                <a:lnTo>
                  <a:pt x="594087" y="177218"/>
                </a:lnTo>
                <a:lnTo>
                  <a:pt x="598222" y="163903"/>
                </a:lnTo>
                <a:lnTo>
                  <a:pt x="602676" y="151222"/>
                </a:lnTo>
                <a:lnTo>
                  <a:pt x="607766" y="139175"/>
                </a:lnTo>
                <a:lnTo>
                  <a:pt x="613174" y="127445"/>
                </a:lnTo>
                <a:lnTo>
                  <a:pt x="619218" y="116032"/>
                </a:lnTo>
                <a:lnTo>
                  <a:pt x="625898" y="105253"/>
                </a:lnTo>
                <a:lnTo>
                  <a:pt x="632897" y="95425"/>
                </a:lnTo>
                <a:lnTo>
                  <a:pt x="640214" y="85280"/>
                </a:lnTo>
                <a:lnTo>
                  <a:pt x="647848" y="76087"/>
                </a:lnTo>
                <a:lnTo>
                  <a:pt x="656120" y="67844"/>
                </a:lnTo>
                <a:lnTo>
                  <a:pt x="664072" y="59601"/>
                </a:lnTo>
                <a:lnTo>
                  <a:pt x="672980" y="51993"/>
                </a:lnTo>
                <a:lnTo>
                  <a:pt x="681887" y="45018"/>
                </a:lnTo>
                <a:lnTo>
                  <a:pt x="691431" y="38360"/>
                </a:lnTo>
                <a:lnTo>
                  <a:pt x="700656" y="32020"/>
                </a:lnTo>
                <a:lnTo>
                  <a:pt x="710836" y="26631"/>
                </a:lnTo>
                <a:lnTo>
                  <a:pt x="720697" y="21558"/>
                </a:lnTo>
                <a:lnTo>
                  <a:pt x="730877" y="16803"/>
                </a:lnTo>
                <a:lnTo>
                  <a:pt x="741057" y="13315"/>
                </a:lnTo>
                <a:lnTo>
                  <a:pt x="751555" y="9511"/>
                </a:lnTo>
                <a:lnTo>
                  <a:pt x="762053" y="6658"/>
                </a:lnTo>
                <a:lnTo>
                  <a:pt x="772869" y="4439"/>
                </a:lnTo>
                <a:lnTo>
                  <a:pt x="783685" y="2536"/>
                </a:lnTo>
                <a:lnTo>
                  <a:pt x="794183" y="951"/>
                </a:lnTo>
                <a:lnTo>
                  <a:pt x="804999" y="317"/>
                </a:lnTo>
                <a:lnTo>
                  <a:pt x="815815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7" name="弧形 56"/>
          <p:cNvSpPr/>
          <p:nvPr/>
        </p:nvSpPr>
        <p:spPr>
          <a:xfrm>
            <a:off x="1133647" y="2229708"/>
            <a:ext cx="965246" cy="965246"/>
          </a:xfrm>
          <a:prstGeom prst="arc">
            <a:avLst>
              <a:gd name="adj1" fmla="val 19879221"/>
              <a:gd name="adj2" fmla="val 1698601"/>
            </a:avLst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8" name="弧形 57"/>
          <p:cNvSpPr/>
          <p:nvPr/>
        </p:nvSpPr>
        <p:spPr>
          <a:xfrm>
            <a:off x="6697356" y="2229708"/>
            <a:ext cx="965246" cy="965246"/>
          </a:xfrm>
          <a:prstGeom prst="arc">
            <a:avLst>
              <a:gd name="adj1" fmla="val 19879221"/>
              <a:gd name="adj2" fmla="val 1698601"/>
            </a:avLst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9" name="淘宝网Chenying0907出品 58"/>
          <p:cNvSpPr/>
          <p:nvPr/>
        </p:nvSpPr>
        <p:spPr>
          <a:xfrm>
            <a:off x="1513373" y="3706602"/>
            <a:ext cx="205838" cy="205838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0" name="淘宝网Chenying0907出品 59"/>
          <p:cNvSpPr txBox="1"/>
          <p:nvPr/>
        </p:nvSpPr>
        <p:spPr>
          <a:xfrm>
            <a:off x="1975853" y="3613530"/>
            <a:ext cx="128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Keynote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1" name="淘宝网Chenying0907出品 60"/>
          <p:cNvSpPr/>
          <p:nvPr/>
        </p:nvSpPr>
        <p:spPr>
          <a:xfrm>
            <a:off x="1975853" y="3929950"/>
            <a:ext cx="355606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Experience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reference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, prudence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as your brother and hope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sentry.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 Four short words sum up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what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2" name="淘宝网Chenying0907出品 61"/>
          <p:cNvSpPr/>
          <p:nvPr/>
        </p:nvSpPr>
        <p:spPr>
          <a:xfrm>
            <a:off x="1513373" y="4927295"/>
            <a:ext cx="205838" cy="205838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3" name="淘宝网Chenying0907出品 62"/>
          <p:cNvSpPr txBox="1"/>
          <p:nvPr/>
        </p:nvSpPr>
        <p:spPr>
          <a:xfrm>
            <a:off x="1975853" y="4834223"/>
            <a:ext cx="128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Photoshop</a:t>
            </a:r>
          </a:p>
        </p:txBody>
      </p:sp>
      <p:sp>
        <p:nvSpPr>
          <p:cNvPr id="64" name="淘宝网Chenying0907出品 63"/>
          <p:cNvSpPr/>
          <p:nvPr/>
        </p:nvSpPr>
        <p:spPr>
          <a:xfrm>
            <a:off x="1975853" y="5150643"/>
            <a:ext cx="355606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Experience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reference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, prudence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as your brother and hope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sentry.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 Four short words sum up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what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65" name="淘宝网Chenying0907出品 64"/>
          <p:cNvSpPr/>
          <p:nvPr/>
        </p:nvSpPr>
        <p:spPr>
          <a:xfrm>
            <a:off x="7073884" y="3706602"/>
            <a:ext cx="205838" cy="205838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1" name="淘宝网Chenying0907出品 90"/>
          <p:cNvSpPr txBox="1"/>
          <p:nvPr/>
        </p:nvSpPr>
        <p:spPr>
          <a:xfrm>
            <a:off x="7539256" y="3613530"/>
            <a:ext cx="128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Keynote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3" name="淘宝网Chenying0907出品 92"/>
          <p:cNvSpPr/>
          <p:nvPr/>
        </p:nvSpPr>
        <p:spPr>
          <a:xfrm>
            <a:off x="7539256" y="3929950"/>
            <a:ext cx="355606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Experience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reference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, prudence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as your brother and hope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sentry.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 Four short words sum up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what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4" name="淘宝网Chenying0907出品 93"/>
          <p:cNvSpPr/>
          <p:nvPr/>
        </p:nvSpPr>
        <p:spPr>
          <a:xfrm>
            <a:off x="7077060" y="4927295"/>
            <a:ext cx="205838" cy="205838"/>
          </a:xfrm>
          <a:prstGeom prst="ellipse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5" name="淘宝网Chenying0907出品 94"/>
          <p:cNvSpPr txBox="1"/>
          <p:nvPr/>
        </p:nvSpPr>
        <p:spPr>
          <a:xfrm>
            <a:off x="7539256" y="4834223"/>
            <a:ext cx="128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Photoshop</a:t>
            </a:r>
          </a:p>
        </p:txBody>
      </p:sp>
      <p:sp>
        <p:nvSpPr>
          <p:cNvPr id="96" name="淘宝网Chenying0907出品 95"/>
          <p:cNvSpPr/>
          <p:nvPr/>
        </p:nvSpPr>
        <p:spPr>
          <a:xfrm>
            <a:off x="7539256" y="5150643"/>
            <a:ext cx="355606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Experience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reference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your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, prudence 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as your brother and hope as your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sentry.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 Four short words sum up </a:t>
            </a:r>
            <a:r>
              <a:rPr lang="en-US" altLang="zh-CN" sz="1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what</a:t>
            </a:r>
            <a:endParaRPr lang="en-US" altLang="zh-CN" sz="1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7" name="淘宝网Chenying0907出品 96"/>
          <p:cNvSpPr/>
          <p:nvPr/>
        </p:nvSpPr>
        <p:spPr>
          <a:xfrm>
            <a:off x="1436517" y="3629745"/>
            <a:ext cx="359551" cy="359551"/>
          </a:xfrm>
          <a:prstGeom prst="ellips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8" name="淘宝网Chenying0907出品 97"/>
          <p:cNvSpPr/>
          <p:nvPr/>
        </p:nvSpPr>
        <p:spPr>
          <a:xfrm>
            <a:off x="1436517" y="4850438"/>
            <a:ext cx="359551" cy="359551"/>
          </a:xfrm>
          <a:prstGeom prst="ellips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9" name="淘宝网Chenying0907出品 98"/>
          <p:cNvSpPr/>
          <p:nvPr/>
        </p:nvSpPr>
        <p:spPr>
          <a:xfrm>
            <a:off x="6997028" y="3629745"/>
            <a:ext cx="359551" cy="359551"/>
          </a:xfrm>
          <a:prstGeom prst="ellips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00" name="淘宝网Chenying0907出品 99"/>
          <p:cNvSpPr/>
          <p:nvPr/>
        </p:nvSpPr>
        <p:spPr>
          <a:xfrm>
            <a:off x="6997028" y="4850438"/>
            <a:ext cx="359551" cy="359551"/>
          </a:xfrm>
          <a:prstGeom prst="ellips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01" name="弧形 100"/>
          <p:cNvSpPr/>
          <p:nvPr/>
        </p:nvSpPr>
        <p:spPr>
          <a:xfrm>
            <a:off x="1133647" y="2229708"/>
            <a:ext cx="965246" cy="965246"/>
          </a:xfrm>
          <a:prstGeom prst="arc">
            <a:avLst>
              <a:gd name="adj1" fmla="val 1860738"/>
              <a:gd name="adj2" fmla="val 19973053"/>
            </a:avLst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02" name="弧形 101"/>
          <p:cNvSpPr/>
          <p:nvPr/>
        </p:nvSpPr>
        <p:spPr>
          <a:xfrm>
            <a:off x="6697356" y="2229708"/>
            <a:ext cx="965246" cy="965246"/>
          </a:xfrm>
          <a:prstGeom prst="arc">
            <a:avLst>
              <a:gd name="adj1" fmla="val 1988006"/>
              <a:gd name="adj2" fmla="val 19562411"/>
            </a:avLst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pic>
        <p:nvPicPr>
          <p:cNvPr id="105" name="淘宝网Chenying0907出品 104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106" name="淘宝网Chenying0907出品 105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121" name="淘宝网Chenying0907出品 120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78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073 -4.07407E-6 L -0.09674 -4.07407E-6 " pathEditMode="relative" rAng="0" ptsTypes="AA">
                                      <p:cBhvr>
                                        <p:cTn id="8" dur="75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3073 1.48148E-6 L -8.33333E-7 1.48148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073 -4.07407E-6 L -0.09674 -4.07407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3073 1.48148E-6 L -8.33333E-7 1.48148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4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3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4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6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14" dur="750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16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20" dur="750" spd="-100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22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127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0" grpId="1" animBg="1"/>
      <p:bldP spid="50" grpId="2" animBg="1"/>
      <p:bldP spid="52" grpId="0" animBg="1"/>
      <p:bldP spid="52" grpId="1" animBg="1"/>
      <p:bldP spid="52" grpId="2" animBg="1"/>
      <p:bldP spid="53" grpId="0"/>
      <p:bldP spid="54" grpId="0" animBg="1"/>
      <p:bldP spid="55" grpId="0"/>
      <p:bldP spid="56" grpId="0" animBg="1"/>
      <p:bldP spid="57" grpId="0" animBg="1"/>
      <p:bldP spid="58" grpId="0" animBg="1"/>
      <p:bldP spid="59" grpId="0" animBg="1"/>
      <p:bldP spid="60" grpId="0"/>
      <p:bldP spid="61" grpId="0"/>
      <p:bldP spid="62" grpId="0" animBg="1"/>
      <p:bldP spid="63" grpId="0"/>
      <p:bldP spid="64" grpId="0"/>
      <p:bldP spid="65" grpId="0" animBg="1"/>
      <p:bldP spid="91" grpId="0"/>
      <p:bldP spid="93" grpId="0"/>
      <p:bldP spid="94" grpId="0" animBg="1"/>
      <p:bldP spid="95" grpId="0"/>
      <p:bldP spid="96" grpId="0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6" grpId="0"/>
      <p:bldP spid="106" grpId="1"/>
      <p:bldP spid="106" grpId="2"/>
      <p:bldP spid="121" grpId="0"/>
      <p:bldP spid="12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网Chenying0907出品 2"/>
          <p:cNvSpPr/>
          <p:nvPr/>
        </p:nvSpPr>
        <p:spPr>
          <a:xfrm>
            <a:off x="3648075" y="1752601"/>
            <a:ext cx="8543925" cy="244792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淘宝网Chenying0907出品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>
          <a:xfrm>
            <a:off x="0" y="1752601"/>
            <a:ext cx="3648075" cy="2447925"/>
          </a:xfrm>
          <a:custGeom>
            <a:avLst/>
            <a:gdLst>
              <a:gd name="connsiteX0" fmla="*/ 0 w 3648075"/>
              <a:gd name="connsiteY0" fmla="*/ 0 h 2447925"/>
              <a:gd name="connsiteX1" fmla="*/ 3648075 w 3648075"/>
              <a:gd name="connsiteY1" fmla="*/ 0 h 2447925"/>
              <a:gd name="connsiteX2" fmla="*/ 3648075 w 3648075"/>
              <a:gd name="connsiteY2" fmla="*/ 2447925 h 2447925"/>
              <a:gd name="connsiteX3" fmla="*/ 0 w 3648075"/>
              <a:gd name="connsiteY3" fmla="*/ 2447925 h 2447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48075" h="2447925">
                <a:moveTo>
                  <a:pt x="0" y="0"/>
                </a:moveTo>
                <a:lnTo>
                  <a:pt x="3648075" y="0"/>
                </a:lnTo>
                <a:lnTo>
                  <a:pt x="3648075" y="2447925"/>
                </a:lnTo>
                <a:lnTo>
                  <a:pt x="0" y="2447925"/>
                </a:ln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</p:pic>
      <p:sp>
        <p:nvSpPr>
          <p:cNvPr id="5" name="淘宝网Chenying0907出品 4"/>
          <p:cNvSpPr/>
          <p:nvPr/>
        </p:nvSpPr>
        <p:spPr>
          <a:xfrm>
            <a:off x="3975793" y="2252573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+mn-ea"/>
              </a:rPr>
              <a:t>点击此处添加标题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淘宝网Chenying0907出品 5"/>
          <p:cNvSpPr/>
          <p:nvPr/>
        </p:nvSpPr>
        <p:spPr>
          <a:xfrm>
            <a:off x="3975793" y="2634327"/>
            <a:ext cx="7127636" cy="548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May I be strenuous, energetic and persevering !May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" name="淘宝网Chenying0907出品 6"/>
          <p:cNvGrpSpPr/>
          <p:nvPr/>
        </p:nvGrpSpPr>
        <p:grpSpPr>
          <a:xfrm>
            <a:off x="508654" y="4666912"/>
            <a:ext cx="744474" cy="829018"/>
            <a:chOff x="508654" y="4666912"/>
            <a:chExt cx="744474" cy="829018"/>
          </a:xfrm>
        </p:grpSpPr>
        <p:sp>
          <p:nvSpPr>
            <p:cNvPr id="8" name="淘宝网Chenying0907出品 7"/>
            <p:cNvSpPr/>
            <p:nvPr/>
          </p:nvSpPr>
          <p:spPr>
            <a:xfrm rot="5400000">
              <a:off x="466382" y="4709184"/>
              <a:ext cx="829018" cy="744474"/>
            </a:xfrm>
            <a:custGeom>
              <a:avLst/>
              <a:gdLst>
                <a:gd name="connsiteX0" fmla="*/ 949445 w 3191647"/>
                <a:gd name="connsiteY0" fmla="*/ 0 h 2866152"/>
                <a:gd name="connsiteX1" fmla="*/ 2234352 w 3191647"/>
                <a:gd name="connsiteY1" fmla="*/ 0 h 2866152"/>
                <a:gd name="connsiteX2" fmla="*/ 2402131 w 3191647"/>
                <a:gd name="connsiteY2" fmla="*/ 51249 h 2866152"/>
                <a:gd name="connsiteX3" fmla="*/ 2409685 w 3191647"/>
                <a:gd name="connsiteY3" fmla="*/ 57482 h 2866152"/>
                <a:gd name="connsiteX4" fmla="*/ 2430115 w 3191647"/>
                <a:gd name="connsiteY4" fmla="*/ 70005 h 2866152"/>
                <a:gd name="connsiteX5" fmla="*/ 2508940 w 3191647"/>
                <a:gd name="connsiteY5" fmla="*/ 159371 h 2866152"/>
                <a:gd name="connsiteX6" fmla="*/ 3151394 w 3191647"/>
                <a:gd name="connsiteY6" fmla="*/ 1272133 h 2866152"/>
                <a:gd name="connsiteX7" fmla="*/ 3181372 w 3191647"/>
                <a:gd name="connsiteY7" fmla="*/ 1499841 h 2866152"/>
                <a:gd name="connsiteX8" fmla="*/ 3172981 w 3191647"/>
                <a:gd name="connsiteY8" fmla="*/ 1522315 h 2866152"/>
                <a:gd name="connsiteX9" fmla="*/ 3170003 w 3191647"/>
                <a:gd name="connsiteY9" fmla="*/ 1535472 h 2866152"/>
                <a:gd name="connsiteX10" fmla="*/ 3145044 w 3191647"/>
                <a:gd name="connsiteY10" fmla="*/ 1590895 h 2866152"/>
                <a:gd name="connsiteX11" fmla="*/ 2502590 w 3191647"/>
                <a:gd name="connsiteY11" fmla="*/ 2703657 h 2866152"/>
                <a:gd name="connsiteX12" fmla="*/ 2488794 w 3191647"/>
                <a:gd name="connsiteY12" fmla="*/ 2722817 h 2866152"/>
                <a:gd name="connsiteX13" fmla="*/ 2482806 w 3191647"/>
                <a:gd name="connsiteY13" fmla="*/ 2733849 h 2866152"/>
                <a:gd name="connsiteX14" fmla="*/ 2467439 w 3191647"/>
                <a:gd name="connsiteY14" fmla="*/ 2752474 h 2866152"/>
                <a:gd name="connsiteX15" fmla="*/ 2467072 w 3191647"/>
                <a:gd name="connsiteY15" fmla="*/ 2752984 h 2866152"/>
                <a:gd name="connsiteX16" fmla="*/ 2466846 w 3191647"/>
                <a:gd name="connsiteY16" fmla="*/ 2753192 h 2866152"/>
                <a:gd name="connsiteX17" fmla="*/ 2446163 w 3191647"/>
                <a:gd name="connsiteY17" fmla="*/ 2778260 h 2866152"/>
                <a:gd name="connsiteX18" fmla="*/ 2233973 w 3191647"/>
                <a:gd name="connsiteY18" fmla="*/ 2866152 h 2866152"/>
                <a:gd name="connsiteX19" fmla="*/ 949066 w 3191647"/>
                <a:gd name="connsiteY19" fmla="*/ 2866152 h 2866152"/>
                <a:gd name="connsiteX20" fmla="*/ 700233 w 3191647"/>
                <a:gd name="connsiteY20" fmla="*/ 2733849 h 2866152"/>
                <a:gd name="connsiteX21" fmla="*/ 689623 w 3191647"/>
                <a:gd name="connsiteY21" fmla="*/ 2714300 h 2866152"/>
                <a:gd name="connsiteX22" fmla="*/ 681960 w 3191647"/>
                <a:gd name="connsiteY22" fmla="*/ 2703658 h 2866152"/>
                <a:gd name="connsiteX23" fmla="*/ 39506 w 3191647"/>
                <a:gd name="connsiteY23" fmla="*/ 1590896 h 2866152"/>
                <a:gd name="connsiteX24" fmla="*/ 1526 w 3191647"/>
                <a:gd name="connsiteY24" fmla="*/ 1477948 h 2866152"/>
                <a:gd name="connsiteX25" fmla="*/ 720 w 3191647"/>
                <a:gd name="connsiteY25" fmla="*/ 1447354 h 2866152"/>
                <a:gd name="connsiteX26" fmla="*/ 0 w 3191647"/>
                <a:gd name="connsiteY26" fmla="*/ 1443059 h 2866152"/>
                <a:gd name="connsiteX27" fmla="*/ 303 w 3191647"/>
                <a:gd name="connsiteY27" fmla="*/ 1431516 h 2866152"/>
                <a:gd name="connsiteX28" fmla="*/ 0 w 3191647"/>
                <a:gd name="connsiteY28" fmla="*/ 1419970 h 2866152"/>
                <a:gd name="connsiteX29" fmla="*/ 720 w 3191647"/>
                <a:gd name="connsiteY29" fmla="*/ 1415675 h 2866152"/>
                <a:gd name="connsiteX30" fmla="*/ 1526 w 3191647"/>
                <a:gd name="connsiteY30" fmla="*/ 1385081 h 2866152"/>
                <a:gd name="connsiteX31" fmla="*/ 39506 w 3191647"/>
                <a:gd name="connsiteY31" fmla="*/ 1272134 h 2866152"/>
                <a:gd name="connsiteX32" fmla="*/ 681960 w 3191647"/>
                <a:gd name="connsiteY32" fmla="*/ 159372 h 2866152"/>
                <a:gd name="connsiteX33" fmla="*/ 698045 w 3191647"/>
                <a:gd name="connsiteY33" fmla="*/ 137034 h 2866152"/>
                <a:gd name="connsiteX34" fmla="*/ 700612 w 3191647"/>
                <a:gd name="connsiteY34" fmla="*/ 132303 h 2866152"/>
                <a:gd name="connsiteX35" fmla="*/ 707202 w 3191647"/>
                <a:gd name="connsiteY35" fmla="*/ 124316 h 2866152"/>
                <a:gd name="connsiteX36" fmla="*/ 717478 w 3191647"/>
                <a:gd name="connsiteY36" fmla="*/ 110046 h 2866152"/>
                <a:gd name="connsiteX37" fmla="*/ 723796 w 3191647"/>
                <a:gd name="connsiteY37" fmla="*/ 104204 h 2866152"/>
                <a:gd name="connsiteX38" fmla="*/ 737255 w 3191647"/>
                <a:gd name="connsiteY38" fmla="*/ 87892 h 2866152"/>
                <a:gd name="connsiteX39" fmla="*/ 949445 w 3191647"/>
                <a:gd name="connsiteY39" fmla="*/ 0 h 286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191647" h="2866152">
                  <a:moveTo>
                    <a:pt x="949445" y="0"/>
                  </a:moveTo>
                  <a:lnTo>
                    <a:pt x="2234352" y="0"/>
                  </a:lnTo>
                  <a:cubicBezTo>
                    <a:pt x="2296501" y="0"/>
                    <a:pt x="2354237" y="18893"/>
                    <a:pt x="2402131" y="51249"/>
                  </a:cubicBezTo>
                  <a:lnTo>
                    <a:pt x="2409685" y="57482"/>
                  </a:lnTo>
                  <a:lnTo>
                    <a:pt x="2430115" y="70005"/>
                  </a:lnTo>
                  <a:cubicBezTo>
                    <a:pt x="2461216" y="93504"/>
                    <a:pt x="2488224" y="123489"/>
                    <a:pt x="2508940" y="159371"/>
                  </a:cubicBezTo>
                  <a:lnTo>
                    <a:pt x="3151394" y="1272133"/>
                  </a:lnTo>
                  <a:cubicBezTo>
                    <a:pt x="3192826" y="1343897"/>
                    <a:pt x="3201249" y="1425660"/>
                    <a:pt x="3181372" y="1499841"/>
                  </a:cubicBezTo>
                  <a:lnTo>
                    <a:pt x="3172981" y="1522315"/>
                  </a:lnTo>
                  <a:lnTo>
                    <a:pt x="3170003" y="1535472"/>
                  </a:lnTo>
                  <a:cubicBezTo>
                    <a:pt x="3163697" y="1554388"/>
                    <a:pt x="3155402" y="1572954"/>
                    <a:pt x="3145044" y="1590895"/>
                  </a:cubicBezTo>
                  <a:lnTo>
                    <a:pt x="2502590" y="2703657"/>
                  </a:lnTo>
                  <a:lnTo>
                    <a:pt x="2488794" y="2722817"/>
                  </a:lnTo>
                  <a:lnTo>
                    <a:pt x="2482806" y="2733849"/>
                  </a:lnTo>
                  <a:lnTo>
                    <a:pt x="2467439" y="2752474"/>
                  </a:lnTo>
                  <a:lnTo>
                    <a:pt x="2467072" y="2752984"/>
                  </a:lnTo>
                  <a:lnTo>
                    <a:pt x="2466846" y="2753192"/>
                  </a:lnTo>
                  <a:lnTo>
                    <a:pt x="2446163" y="2778260"/>
                  </a:lnTo>
                  <a:cubicBezTo>
                    <a:pt x="2391859" y="2832565"/>
                    <a:pt x="2316839" y="2866152"/>
                    <a:pt x="2233973" y="2866152"/>
                  </a:cubicBezTo>
                  <a:lnTo>
                    <a:pt x="949066" y="2866152"/>
                  </a:lnTo>
                  <a:cubicBezTo>
                    <a:pt x="845484" y="2866152"/>
                    <a:pt x="754160" y="2813671"/>
                    <a:pt x="700233" y="2733849"/>
                  </a:cubicBezTo>
                  <a:lnTo>
                    <a:pt x="689623" y="2714300"/>
                  </a:lnTo>
                  <a:lnTo>
                    <a:pt x="681960" y="2703658"/>
                  </a:lnTo>
                  <a:lnTo>
                    <a:pt x="39506" y="1590896"/>
                  </a:lnTo>
                  <a:cubicBezTo>
                    <a:pt x="18789" y="1555014"/>
                    <a:pt x="6326" y="1516632"/>
                    <a:pt x="1526" y="1477948"/>
                  </a:cubicBezTo>
                  <a:lnTo>
                    <a:pt x="720" y="1447354"/>
                  </a:lnTo>
                  <a:lnTo>
                    <a:pt x="0" y="1443059"/>
                  </a:lnTo>
                  <a:lnTo>
                    <a:pt x="303" y="1431516"/>
                  </a:lnTo>
                  <a:lnTo>
                    <a:pt x="0" y="1419970"/>
                  </a:lnTo>
                  <a:lnTo>
                    <a:pt x="720" y="1415675"/>
                  </a:lnTo>
                  <a:lnTo>
                    <a:pt x="1526" y="1385081"/>
                  </a:lnTo>
                  <a:cubicBezTo>
                    <a:pt x="6326" y="1346398"/>
                    <a:pt x="18789" y="1308016"/>
                    <a:pt x="39506" y="1272134"/>
                  </a:cubicBezTo>
                  <a:lnTo>
                    <a:pt x="681960" y="159372"/>
                  </a:lnTo>
                  <a:lnTo>
                    <a:pt x="698045" y="137034"/>
                  </a:lnTo>
                  <a:lnTo>
                    <a:pt x="700612" y="132303"/>
                  </a:lnTo>
                  <a:lnTo>
                    <a:pt x="707202" y="124316"/>
                  </a:lnTo>
                  <a:lnTo>
                    <a:pt x="717478" y="110046"/>
                  </a:lnTo>
                  <a:lnTo>
                    <a:pt x="723796" y="104204"/>
                  </a:lnTo>
                  <a:lnTo>
                    <a:pt x="737255" y="87892"/>
                  </a:lnTo>
                  <a:cubicBezTo>
                    <a:pt x="791559" y="33588"/>
                    <a:pt x="866580" y="0"/>
                    <a:pt x="949445" y="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chemeClr val="bg1">
                    <a:alpha val="80000"/>
                    <a:lumMod val="95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rgbClr val="BFBFBF">
                    <a:alpha val="7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 w="19050">
              <a:solidFill>
                <a:schemeClr val="bg1"/>
              </a:solidFill>
            </a:ln>
            <a:effectLst>
              <a:outerShdw blurRad="571500" dist="5080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sz="9600">
                <a:solidFill>
                  <a:srgbClr val="41AAD5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Calibri" panose="020F0502020204030204"/>
                <a:ea typeface="宋体" panose="02010600030101010101" pitchFamily="2" charset="-122"/>
              </a:endParaRPr>
            </a:p>
          </p:txBody>
        </p:sp>
        <p:grpSp>
          <p:nvGrpSpPr>
            <p:cNvPr id="9" name="淘宝网Chenying0907出品 8"/>
            <p:cNvGrpSpPr/>
            <p:nvPr/>
          </p:nvGrpSpPr>
          <p:grpSpPr>
            <a:xfrm>
              <a:off x="653010" y="4918649"/>
              <a:ext cx="455762" cy="325544"/>
              <a:chOff x="11641138" y="5241925"/>
              <a:chExt cx="566738" cy="404812"/>
            </a:xfrm>
            <a:solidFill>
              <a:srgbClr val="2FA598"/>
            </a:solidFill>
          </p:grpSpPr>
          <p:sp>
            <p:nvSpPr>
              <p:cNvPr id="10" name="淘宝网Chenying0907出品 672"/>
              <p:cNvSpPr>
                <a:spLocks/>
              </p:cNvSpPr>
              <p:nvPr/>
            </p:nvSpPr>
            <p:spPr bwMode="auto">
              <a:xfrm>
                <a:off x="11641138" y="5383212"/>
                <a:ext cx="566738" cy="263525"/>
              </a:xfrm>
              <a:custGeom>
                <a:avLst/>
                <a:gdLst>
                  <a:gd name="T0" fmla="*/ 124 w 151"/>
                  <a:gd name="T1" fmla="*/ 0 h 70"/>
                  <a:gd name="T2" fmla="*/ 5 w 151"/>
                  <a:gd name="T3" fmla="*/ 0 h 70"/>
                  <a:gd name="T4" fmla="*/ 1 w 151"/>
                  <a:gd name="T5" fmla="*/ 5 h 70"/>
                  <a:gd name="T6" fmla="*/ 21 w 151"/>
                  <a:gd name="T7" fmla="*/ 65 h 70"/>
                  <a:gd name="T8" fmla="*/ 28 w 151"/>
                  <a:gd name="T9" fmla="*/ 70 h 70"/>
                  <a:gd name="T10" fmla="*/ 146 w 151"/>
                  <a:gd name="T11" fmla="*/ 70 h 70"/>
                  <a:gd name="T12" fmla="*/ 151 w 151"/>
                  <a:gd name="T13" fmla="*/ 65 h 70"/>
                  <a:gd name="T14" fmla="*/ 131 w 151"/>
                  <a:gd name="T15" fmla="*/ 5 h 70"/>
                  <a:gd name="T16" fmla="*/ 124 w 151"/>
                  <a:gd name="T1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1" h="70">
                    <a:moveTo>
                      <a:pt x="124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1" y="5"/>
                    </a:cubicBezTo>
                    <a:cubicBezTo>
                      <a:pt x="21" y="65"/>
                      <a:pt x="21" y="65"/>
                      <a:pt x="21" y="65"/>
                    </a:cubicBezTo>
                    <a:cubicBezTo>
                      <a:pt x="21" y="68"/>
                      <a:pt x="25" y="70"/>
                      <a:pt x="28" y="70"/>
                    </a:cubicBezTo>
                    <a:cubicBezTo>
                      <a:pt x="146" y="70"/>
                      <a:pt x="146" y="70"/>
                      <a:pt x="146" y="70"/>
                    </a:cubicBezTo>
                    <a:cubicBezTo>
                      <a:pt x="149" y="70"/>
                      <a:pt x="151" y="68"/>
                      <a:pt x="151" y="65"/>
                    </a:cubicBezTo>
                    <a:cubicBezTo>
                      <a:pt x="131" y="5"/>
                      <a:pt x="131" y="5"/>
                      <a:pt x="131" y="5"/>
                    </a:cubicBezTo>
                    <a:cubicBezTo>
                      <a:pt x="130" y="2"/>
                      <a:pt x="127" y="0"/>
                      <a:pt x="124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淘宝网Chenying0907出品 673"/>
              <p:cNvSpPr>
                <a:spLocks/>
              </p:cNvSpPr>
              <p:nvPr/>
            </p:nvSpPr>
            <p:spPr bwMode="auto">
              <a:xfrm>
                <a:off x="11720513" y="5241925"/>
                <a:ext cx="487363" cy="322263"/>
              </a:xfrm>
              <a:custGeom>
                <a:avLst/>
                <a:gdLst>
                  <a:gd name="T0" fmla="*/ 110 w 130"/>
                  <a:gd name="T1" fmla="*/ 34 h 86"/>
                  <a:gd name="T2" fmla="*/ 115 w 130"/>
                  <a:gd name="T3" fmla="*/ 41 h 86"/>
                  <a:gd name="T4" fmla="*/ 130 w 130"/>
                  <a:gd name="T5" fmla="*/ 86 h 86"/>
                  <a:gd name="T6" fmla="*/ 130 w 130"/>
                  <a:gd name="T7" fmla="*/ 14 h 86"/>
                  <a:gd name="T8" fmla="*/ 121 w 130"/>
                  <a:gd name="T9" fmla="*/ 0 h 86"/>
                  <a:gd name="T10" fmla="*/ 90 w 130"/>
                  <a:gd name="T11" fmla="*/ 0 h 86"/>
                  <a:gd name="T12" fmla="*/ 78 w 130"/>
                  <a:gd name="T13" fmla="*/ 20 h 86"/>
                  <a:gd name="T14" fmla="*/ 6 w 130"/>
                  <a:gd name="T15" fmla="*/ 20 h 86"/>
                  <a:gd name="T16" fmla="*/ 0 w 130"/>
                  <a:gd name="T17" fmla="*/ 26 h 86"/>
                  <a:gd name="T18" fmla="*/ 0 w 130"/>
                  <a:gd name="T19" fmla="*/ 32 h 86"/>
                  <a:gd name="T20" fmla="*/ 103 w 130"/>
                  <a:gd name="T21" fmla="*/ 32 h 86"/>
                  <a:gd name="T22" fmla="*/ 110 w 130"/>
                  <a:gd name="T23" fmla="*/ 34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0" h="86">
                    <a:moveTo>
                      <a:pt x="110" y="34"/>
                    </a:moveTo>
                    <a:cubicBezTo>
                      <a:pt x="112" y="36"/>
                      <a:pt x="114" y="38"/>
                      <a:pt x="115" y="41"/>
                    </a:cubicBezTo>
                    <a:cubicBezTo>
                      <a:pt x="130" y="86"/>
                      <a:pt x="130" y="86"/>
                      <a:pt x="130" y="86"/>
                    </a:cubicBezTo>
                    <a:cubicBezTo>
                      <a:pt x="130" y="14"/>
                      <a:pt x="130" y="14"/>
                      <a:pt x="130" y="14"/>
                    </a:cubicBezTo>
                    <a:cubicBezTo>
                      <a:pt x="130" y="14"/>
                      <a:pt x="130" y="0"/>
                      <a:pt x="121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83" y="0"/>
                      <a:pt x="80" y="11"/>
                      <a:pt x="78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3" y="20"/>
                      <a:pt x="0" y="22"/>
                      <a:pt x="0" y="2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03" y="32"/>
                      <a:pt x="103" y="32"/>
                      <a:pt x="103" y="32"/>
                    </a:cubicBezTo>
                    <a:cubicBezTo>
                      <a:pt x="105" y="32"/>
                      <a:pt x="108" y="33"/>
                      <a:pt x="110" y="34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cxnSp>
        <p:nvCxnSpPr>
          <p:cNvPr id="12" name="淘宝网Chenying0907出品 11"/>
          <p:cNvCxnSpPr/>
          <p:nvPr/>
        </p:nvCxnSpPr>
        <p:spPr>
          <a:xfrm>
            <a:off x="1253128" y="5104601"/>
            <a:ext cx="9850301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淘宝网Chenying0907出品 12"/>
          <p:cNvSpPr/>
          <p:nvPr/>
        </p:nvSpPr>
        <p:spPr>
          <a:xfrm>
            <a:off x="1464491" y="464811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点击此处添加标题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淘宝网Chenying0907出品 13"/>
          <p:cNvSpPr/>
          <p:nvPr/>
        </p:nvSpPr>
        <p:spPr>
          <a:xfrm rot="5400000">
            <a:off x="11123947" y="4959785"/>
            <a:ext cx="322524" cy="289632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淘宝网Chenying0907出品 14"/>
          <p:cNvSpPr/>
          <p:nvPr/>
        </p:nvSpPr>
        <p:spPr>
          <a:xfrm>
            <a:off x="1398740" y="5552303"/>
            <a:ext cx="9704689" cy="65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May I be strenuous, energetic and persevering !May I be patient! May I be able to bear and forbear the wrongs of others! May I ever keep a promise given!</a:t>
            </a:r>
            <a:endParaRPr lang="zh-CN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淘宝网Chenying0907出品 15"/>
          <p:cNvSpPr/>
          <p:nvPr/>
        </p:nvSpPr>
        <p:spPr>
          <a:xfrm rot="5400000">
            <a:off x="4034764" y="1867997"/>
            <a:ext cx="322524" cy="289632"/>
          </a:xfrm>
          <a:custGeom>
            <a:avLst/>
            <a:gdLst>
              <a:gd name="connsiteX0" fmla="*/ 949445 w 3191647"/>
              <a:gd name="connsiteY0" fmla="*/ 0 h 2866152"/>
              <a:gd name="connsiteX1" fmla="*/ 2234352 w 3191647"/>
              <a:gd name="connsiteY1" fmla="*/ 0 h 2866152"/>
              <a:gd name="connsiteX2" fmla="*/ 2402131 w 3191647"/>
              <a:gd name="connsiteY2" fmla="*/ 51249 h 2866152"/>
              <a:gd name="connsiteX3" fmla="*/ 2409685 w 3191647"/>
              <a:gd name="connsiteY3" fmla="*/ 57482 h 2866152"/>
              <a:gd name="connsiteX4" fmla="*/ 2430115 w 3191647"/>
              <a:gd name="connsiteY4" fmla="*/ 70005 h 2866152"/>
              <a:gd name="connsiteX5" fmla="*/ 2508940 w 3191647"/>
              <a:gd name="connsiteY5" fmla="*/ 159371 h 2866152"/>
              <a:gd name="connsiteX6" fmla="*/ 3151394 w 3191647"/>
              <a:gd name="connsiteY6" fmla="*/ 1272133 h 2866152"/>
              <a:gd name="connsiteX7" fmla="*/ 3181372 w 3191647"/>
              <a:gd name="connsiteY7" fmla="*/ 1499841 h 2866152"/>
              <a:gd name="connsiteX8" fmla="*/ 3172981 w 3191647"/>
              <a:gd name="connsiteY8" fmla="*/ 1522315 h 2866152"/>
              <a:gd name="connsiteX9" fmla="*/ 3170003 w 3191647"/>
              <a:gd name="connsiteY9" fmla="*/ 1535472 h 2866152"/>
              <a:gd name="connsiteX10" fmla="*/ 3145044 w 3191647"/>
              <a:gd name="connsiteY10" fmla="*/ 1590895 h 2866152"/>
              <a:gd name="connsiteX11" fmla="*/ 2502590 w 3191647"/>
              <a:gd name="connsiteY11" fmla="*/ 2703657 h 2866152"/>
              <a:gd name="connsiteX12" fmla="*/ 2488794 w 3191647"/>
              <a:gd name="connsiteY12" fmla="*/ 2722817 h 2866152"/>
              <a:gd name="connsiteX13" fmla="*/ 2482806 w 3191647"/>
              <a:gd name="connsiteY13" fmla="*/ 2733849 h 2866152"/>
              <a:gd name="connsiteX14" fmla="*/ 2467439 w 3191647"/>
              <a:gd name="connsiteY14" fmla="*/ 2752474 h 2866152"/>
              <a:gd name="connsiteX15" fmla="*/ 2467072 w 3191647"/>
              <a:gd name="connsiteY15" fmla="*/ 2752984 h 2866152"/>
              <a:gd name="connsiteX16" fmla="*/ 2466846 w 3191647"/>
              <a:gd name="connsiteY16" fmla="*/ 2753192 h 2866152"/>
              <a:gd name="connsiteX17" fmla="*/ 2446163 w 3191647"/>
              <a:gd name="connsiteY17" fmla="*/ 2778260 h 2866152"/>
              <a:gd name="connsiteX18" fmla="*/ 2233973 w 3191647"/>
              <a:gd name="connsiteY18" fmla="*/ 2866152 h 2866152"/>
              <a:gd name="connsiteX19" fmla="*/ 949066 w 3191647"/>
              <a:gd name="connsiteY19" fmla="*/ 2866152 h 2866152"/>
              <a:gd name="connsiteX20" fmla="*/ 700233 w 3191647"/>
              <a:gd name="connsiteY20" fmla="*/ 2733849 h 2866152"/>
              <a:gd name="connsiteX21" fmla="*/ 689623 w 3191647"/>
              <a:gd name="connsiteY21" fmla="*/ 2714300 h 2866152"/>
              <a:gd name="connsiteX22" fmla="*/ 681960 w 3191647"/>
              <a:gd name="connsiteY22" fmla="*/ 2703658 h 2866152"/>
              <a:gd name="connsiteX23" fmla="*/ 39506 w 3191647"/>
              <a:gd name="connsiteY23" fmla="*/ 1590896 h 2866152"/>
              <a:gd name="connsiteX24" fmla="*/ 1526 w 3191647"/>
              <a:gd name="connsiteY24" fmla="*/ 1477948 h 2866152"/>
              <a:gd name="connsiteX25" fmla="*/ 720 w 3191647"/>
              <a:gd name="connsiteY25" fmla="*/ 1447354 h 2866152"/>
              <a:gd name="connsiteX26" fmla="*/ 0 w 3191647"/>
              <a:gd name="connsiteY26" fmla="*/ 1443059 h 2866152"/>
              <a:gd name="connsiteX27" fmla="*/ 303 w 3191647"/>
              <a:gd name="connsiteY27" fmla="*/ 1431516 h 2866152"/>
              <a:gd name="connsiteX28" fmla="*/ 0 w 3191647"/>
              <a:gd name="connsiteY28" fmla="*/ 1419970 h 2866152"/>
              <a:gd name="connsiteX29" fmla="*/ 720 w 3191647"/>
              <a:gd name="connsiteY29" fmla="*/ 1415675 h 2866152"/>
              <a:gd name="connsiteX30" fmla="*/ 1526 w 3191647"/>
              <a:gd name="connsiteY30" fmla="*/ 1385081 h 2866152"/>
              <a:gd name="connsiteX31" fmla="*/ 39506 w 3191647"/>
              <a:gd name="connsiteY31" fmla="*/ 1272134 h 2866152"/>
              <a:gd name="connsiteX32" fmla="*/ 681960 w 3191647"/>
              <a:gd name="connsiteY32" fmla="*/ 159372 h 2866152"/>
              <a:gd name="connsiteX33" fmla="*/ 698045 w 3191647"/>
              <a:gd name="connsiteY33" fmla="*/ 137034 h 2866152"/>
              <a:gd name="connsiteX34" fmla="*/ 700612 w 3191647"/>
              <a:gd name="connsiteY34" fmla="*/ 132303 h 2866152"/>
              <a:gd name="connsiteX35" fmla="*/ 707202 w 3191647"/>
              <a:gd name="connsiteY35" fmla="*/ 124316 h 2866152"/>
              <a:gd name="connsiteX36" fmla="*/ 717478 w 3191647"/>
              <a:gd name="connsiteY36" fmla="*/ 110046 h 2866152"/>
              <a:gd name="connsiteX37" fmla="*/ 723796 w 3191647"/>
              <a:gd name="connsiteY37" fmla="*/ 104204 h 2866152"/>
              <a:gd name="connsiteX38" fmla="*/ 737255 w 3191647"/>
              <a:gd name="connsiteY38" fmla="*/ 87892 h 2866152"/>
              <a:gd name="connsiteX39" fmla="*/ 949445 w 3191647"/>
              <a:gd name="connsiteY39" fmla="*/ 0 h 28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191647" h="2866152">
                <a:moveTo>
                  <a:pt x="949445" y="0"/>
                </a:moveTo>
                <a:lnTo>
                  <a:pt x="2234352" y="0"/>
                </a:lnTo>
                <a:cubicBezTo>
                  <a:pt x="2296501" y="0"/>
                  <a:pt x="2354237" y="18893"/>
                  <a:pt x="2402131" y="51249"/>
                </a:cubicBezTo>
                <a:lnTo>
                  <a:pt x="2409685" y="57482"/>
                </a:lnTo>
                <a:lnTo>
                  <a:pt x="2430115" y="70005"/>
                </a:lnTo>
                <a:cubicBezTo>
                  <a:pt x="2461216" y="93504"/>
                  <a:pt x="2488224" y="123489"/>
                  <a:pt x="2508940" y="159371"/>
                </a:cubicBezTo>
                <a:lnTo>
                  <a:pt x="3151394" y="1272133"/>
                </a:lnTo>
                <a:cubicBezTo>
                  <a:pt x="3192826" y="1343897"/>
                  <a:pt x="3201249" y="1425660"/>
                  <a:pt x="3181372" y="1499841"/>
                </a:cubicBezTo>
                <a:lnTo>
                  <a:pt x="3172981" y="1522315"/>
                </a:lnTo>
                <a:lnTo>
                  <a:pt x="3170003" y="1535472"/>
                </a:lnTo>
                <a:cubicBezTo>
                  <a:pt x="3163697" y="1554388"/>
                  <a:pt x="3155402" y="1572954"/>
                  <a:pt x="3145044" y="1590895"/>
                </a:cubicBezTo>
                <a:lnTo>
                  <a:pt x="2502590" y="2703657"/>
                </a:lnTo>
                <a:lnTo>
                  <a:pt x="2488794" y="2722817"/>
                </a:lnTo>
                <a:lnTo>
                  <a:pt x="2482806" y="2733849"/>
                </a:lnTo>
                <a:lnTo>
                  <a:pt x="2467439" y="2752474"/>
                </a:lnTo>
                <a:lnTo>
                  <a:pt x="2467072" y="2752984"/>
                </a:lnTo>
                <a:lnTo>
                  <a:pt x="2466846" y="2753192"/>
                </a:lnTo>
                <a:lnTo>
                  <a:pt x="2446163" y="2778260"/>
                </a:lnTo>
                <a:cubicBezTo>
                  <a:pt x="2391859" y="2832565"/>
                  <a:pt x="2316839" y="2866152"/>
                  <a:pt x="2233973" y="2866152"/>
                </a:cubicBezTo>
                <a:lnTo>
                  <a:pt x="949066" y="2866152"/>
                </a:lnTo>
                <a:cubicBezTo>
                  <a:pt x="845484" y="2866152"/>
                  <a:pt x="754160" y="2813671"/>
                  <a:pt x="700233" y="2733849"/>
                </a:cubicBezTo>
                <a:lnTo>
                  <a:pt x="689623" y="2714300"/>
                </a:lnTo>
                <a:lnTo>
                  <a:pt x="681960" y="2703658"/>
                </a:lnTo>
                <a:lnTo>
                  <a:pt x="39506" y="1590896"/>
                </a:lnTo>
                <a:cubicBezTo>
                  <a:pt x="18789" y="1555014"/>
                  <a:pt x="6326" y="1516632"/>
                  <a:pt x="1526" y="1477948"/>
                </a:cubicBezTo>
                <a:lnTo>
                  <a:pt x="720" y="1447354"/>
                </a:lnTo>
                <a:lnTo>
                  <a:pt x="0" y="1443059"/>
                </a:lnTo>
                <a:lnTo>
                  <a:pt x="303" y="1431516"/>
                </a:lnTo>
                <a:lnTo>
                  <a:pt x="0" y="1419970"/>
                </a:lnTo>
                <a:lnTo>
                  <a:pt x="720" y="1415675"/>
                </a:lnTo>
                <a:lnTo>
                  <a:pt x="1526" y="1385081"/>
                </a:lnTo>
                <a:cubicBezTo>
                  <a:pt x="6326" y="1346398"/>
                  <a:pt x="18789" y="1308016"/>
                  <a:pt x="39506" y="1272134"/>
                </a:cubicBezTo>
                <a:lnTo>
                  <a:pt x="681960" y="159372"/>
                </a:lnTo>
                <a:lnTo>
                  <a:pt x="698045" y="137034"/>
                </a:lnTo>
                <a:lnTo>
                  <a:pt x="700612" y="132303"/>
                </a:lnTo>
                <a:lnTo>
                  <a:pt x="707202" y="124316"/>
                </a:lnTo>
                <a:lnTo>
                  <a:pt x="717478" y="110046"/>
                </a:lnTo>
                <a:lnTo>
                  <a:pt x="723796" y="104204"/>
                </a:lnTo>
                <a:lnTo>
                  <a:pt x="737255" y="87892"/>
                </a:lnTo>
                <a:cubicBezTo>
                  <a:pt x="791559" y="33588"/>
                  <a:pt x="866580" y="0"/>
                  <a:pt x="949445" y="0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960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5" name="淘宝网Chenying0907出品 34"/>
          <p:cNvPicPr>
            <a:picLocks noChangeAspect="1"/>
          </p:cNvPicPr>
          <p:nvPr/>
        </p:nvPicPr>
        <p:blipFill>
          <a:blip r:embed="rId4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36" name="淘宝网Chenying0907出品 35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5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5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37" name="淘宝网Chenying0907出品 36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sp>
        <p:nvSpPr>
          <p:cNvPr id="40" name="淘宝网Chenying0907出品 39"/>
          <p:cNvSpPr/>
          <p:nvPr/>
        </p:nvSpPr>
        <p:spPr>
          <a:xfrm>
            <a:off x="3975793" y="3339358"/>
            <a:ext cx="7127636" cy="548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May I be strenuous, energetic and persevering !May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711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2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" accel="100000" fill="hold">
                                          <p:stCondLst>
                                            <p:cond delay="7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54" dur="7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5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60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6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6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8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13" grpId="0"/>
      <p:bldP spid="14" grpId="0" animBg="1"/>
      <p:bldP spid="15" grpId="0"/>
      <p:bldP spid="16" grpId="0" animBg="1"/>
      <p:bldP spid="36" grpId="0"/>
      <p:bldP spid="36" grpId="1"/>
      <p:bldP spid="36" grpId="2"/>
      <p:bldP spid="37" grpId="0"/>
      <p:bldP spid="37" grpId="1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淘宝网Chenying0907出品 38"/>
          <p:cNvSpPr/>
          <p:nvPr/>
        </p:nvSpPr>
        <p:spPr>
          <a:xfrm>
            <a:off x="1529504" y="2433908"/>
            <a:ext cx="727288" cy="727288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3" name="圆角淘宝网Chenying0907出品 42"/>
          <p:cNvSpPr/>
          <p:nvPr/>
        </p:nvSpPr>
        <p:spPr>
          <a:xfrm>
            <a:off x="3518467" y="4063193"/>
            <a:ext cx="1128587" cy="1128587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淘宝网Chenying0907出品 5"/>
          <p:cNvSpPr/>
          <p:nvPr/>
        </p:nvSpPr>
        <p:spPr>
          <a:xfrm>
            <a:off x="5900928" y="2899586"/>
            <a:ext cx="4267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点击此处添加标题</a:t>
            </a:r>
            <a:endParaRPr lang="en-US" altLang="zh-CN" sz="2800" dirty="0">
              <a:solidFill>
                <a:schemeClr val="bg1"/>
              </a:solidFill>
            </a:endParaRPr>
          </a:p>
        </p:txBody>
      </p:sp>
      <p:sp>
        <p:nvSpPr>
          <p:cNvPr id="7" name="淘宝网Chenying0907出品 6"/>
          <p:cNvSpPr/>
          <p:nvPr/>
        </p:nvSpPr>
        <p:spPr>
          <a:xfrm>
            <a:off x="5900928" y="3558765"/>
            <a:ext cx="4476786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Those who adhere to the principles of wisdom, have right attitudes, and true to their words and discharge their duties with responsibility are loved by people</a:t>
            </a:r>
            <a:r>
              <a:rPr lang="en-US" altLang="zh-CN" sz="1400" dirty="0" smtClean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Make haste in doing good, restrain your mind from evil. Whosoever is slow in doing well, his mind delights in evil?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pic>
        <p:nvPicPr>
          <p:cNvPr id="8" name="淘宝网Chenying0907出品 7"/>
          <p:cNvPicPr>
            <a:picLocks noChangeAspect="1"/>
          </p:cNvPicPr>
          <p:nvPr/>
        </p:nvPicPr>
        <p:blipFill>
          <a:blip r:embed="rId3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5400000">
            <a:off x="-199417" y="199417"/>
            <a:ext cx="894944" cy="496110"/>
          </a:xfrm>
          <a:custGeom>
            <a:avLst/>
            <a:gdLst>
              <a:gd name="connsiteX0" fmla="*/ 0 w 894944"/>
              <a:gd name="connsiteY0" fmla="*/ 496110 h 496110"/>
              <a:gd name="connsiteX1" fmla="*/ 0 w 894944"/>
              <a:gd name="connsiteY1" fmla="*/ 0 h 496110"/>
              <a:gd name="connsiteX2" fmla="*/ 894944 w 894944"/>
              <a:gd name="connsiteY2" fmla="*/ 0 h 496110"/>
              <a:gd name="connsiteX3" fmla="*/ 894944 w 894944"/>
              <a:gd name="connsiteY3" fmla="*/ 496110 h 496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4944" h="496110">
                <a:moveTo>
                  <a:pt x="0" y="496110"/>
                </a:moveTo>
                <a:lnTo>
                  <a:pt x="0" y="0"/>
                </a:lnTo>
                <a:lnTo>
                  <a:pt x="894944" y="0"/>
                </a:lnTo>
                <a:lnTo>
                  <a:pt x="894944" y="496110"/>
                </a:lnTo>
                <a:close/>
              </a:path>
            </a:pathLst>
          </a:custGeom>
        </p:spPr>
      </p:pic>
      <p:sp>
        <p:nvSpPr>
          <p:cNvPr id="9" name="淘宝网Chenying0907出品 8"/>
          <p:cNvSpPr txBox="1"/>
          <p:nvPr/>
        </p:nvSpPr>
        <p:spPr>
          <a:xfrm>
            <a:off x="569584" y="215415"/>
            <a:ext cx="259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blipFill>
                  <a:blip r:embed="rId4"/>
                  <a:stretch>
                    <a:fillRect/>
                  </a:stretch>
                </a:blipFill>
                <a:latin typeface="+mn-ea"/>
              </a:rPr>
              <a:t>CONTENTS</a:t>
            </a:r>
            <a:endParaRPr lang="zh-CN" altLang="en-US" sz="3200" dirty="0">
              <a:blipFill>
                <a:blip r:embed="rId4"/>
                <a:stretch>
                  <a:fillRect/>
                </a:stretch>
              </a:blipFill>
              <a:latin typeface="+mn-ea"/>
            </a:endParaRPr>
          </a:p>
        </p:txBody>
      </p:sp>
      <p:sp>
        <p:nvSpPr>
          <p:cNvPr id="10" name="淘宝网Chenying0907出品 9"/>
          <p:cNvSpPr/>
          <p:nvPr/>
        </p:nvSpPr>
        <p:spPr>
          <a:xfrm>
            <a:off x="569584" y="711682"/>
            <a:ext cx="3964522" cy="260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Take a piece of candy everyday and tell yourself</a:t>
            </a:r>
            <a:endParaRPr lang="zh-CN" altLang="en-US" sz="1000" dirty="0">
              <a:solidFill>
                <a:schemeClr val="bg1"/>
              </a:solidFill>
              <a:latin typeface="ITC Avant Garde Std XLt" panose="020B0302020202020204" pitchFamily="34" charset="0"/>
            </a:endParaRPr>
          </a:p>
        </p:txBody>
      </p:sp>
      <p:pic>
        <p:nvPicPr>
          <p:cNvPr id="42" name="淘宝网Chenying0907出品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1" t="5362" r="20241" b="5362"/>
          <a:stretch>
            <a:fillRect/>
          </a:stretch>
        </p:blipFill>
        <p:spPr>
          <a:xfrm>
            <a:off x="2039879" y="2433908"/>
            <a:ext cx="2249714" cy="2249714"/>
          </a:xfrm>
          <a:custGeom>
            <a:avLst/>
            <a:gdLst>
              <a:gd name="connsiteX0" fmla="*/ 374960 w 2249714"/>
              <a:gd name="connsiteY0" fmla="*/ 0 h 2249714"/>
              <a:gd name="connsiteX1" fmla="*/ 1874754 w 2249714"/>
              <a:gd name="connsiteY1" fmla="*/ 0 h 2249714"/>
              <a:gd name="connsiteX2" fmla="*/ 2249714 w 2249714"/>
              <a:gd name="connsiteY2" fmla="*/ 374960 h 2249714"/>
              <a:gd name="connsiteX3" fmla="*/ 2249714 w 2249714"/>
              <a:gd name="connsiteY3" fmla="*/ 1874754 h 2249714"/>
              <a:gd name="connsiteX4" fmla="*/ 1874754 w 2249714"/>
              <a:gd name="connsiteY4" fmla="*/ 2249714 h 2249714"/>
              <a:gd name="connsiteX5" fmla="*/ 374960 w 2249714"/>
              <a:gd name="connsiteY5" fmla="*/ 2249714 h 2249714"/>
              <a:gd name="connsiteX6" fmla="*/ 0 w 2249714"/>
              <a:gd name="connsiteY6" fmla="*/ 1874754 h 2249714"/>
              <a:gd name="connsiteX7" fmla="*/ 0 w 2249714"/>
              <a:gd name="connsiteY7" fmla="*/ 374960 h 2249714"/>
              <a:gd name="connsiteX8" fmla="*/ 374960 w 2249714"/>
              <a:gd name="connsiteY8" fmla="*/ 0 h 2249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2249714">
                <a:moveTo>
                  <a:pt x="374960" y="0"/>
                </a:moveTo>
                <a:lnTo>
                  <a:pt x="1874754" y="0"/>
                </a:lnTo>
                <a:cubicBezTo>
                  <a:pt x="2081839" y="0"/>
                  <a:pt x="2249714" y="167875"/>
                  <a:pt x="2249714" y="374960"/>
                </a:cubicBezTo>
                <a:lnTo>
                  <a:pt x="2249714" y="1874754"/>
                </a:lnTo>
                <a:cubicBezTo>
                  <a:pt x="2249714" y="2081839"/>
                  <a:pt x="2081839" y="2249714"/>
                  <a:pt x="1874754" y="2249714"/>
                </a:cubicBezTo>
                <a:lnTo>
                  <a:pt x="374960" y="2249714"/>
                </a:lnTo>
                <a:cubicBezTo>
                  <a:pt x="167875" y="2249714"/>
                  <a:pt x="0" y="2081839"/>
                  <a:pt x="0" y="1874754"/>
                </a:cubicBezTo>
                <a:lnTo>
                  <a:pt x="0" y="374960"/>
                </a:lnTo>
                <a:cubicBezTo>
                  <a:pt x="0" y="167875"/>
                  <a:pt x="167875" y="0"/>
                  <a:pt x="374960" y="0"/>
                </a:cubicBezTo>
                <a:close/>
              </a:path>
            </a:pathLst>
          </a:cu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</p:pic>
      <p:sp>
        <p:nvSpPr>
          <p:cNvPr id="44" name="圆角淘宝网Chenying0907出品 43"/>
          <p:cNvSpPr/>
          <p:nvPr/>
        </p:nvSpPr>
        <p:spPr>
          <a:xfrm>
            <a:off x="4472589" y="2433908"/>
            <a:ext cx="308604" cy="308604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5" name="圆角淘宝网Chenying0907出品 44"/>
          <p:cNvSpPr/>
          <p:nvPr/>
        </p:nvSpPr>
        <p:spPr>
          <a:xfrm>
            <a:off x="1412646" y="4878163"/>
            <a:ext cx="313617" cy="313617"/>
          </a:xfrm>
          <a:prstGeom prst="roundRect">
            <a:avLst/>
          </a:prstGeom>
          <a:gradFill flip="none" rotWithShape="1">
            <a:gsLst>
              <a:gs pos="50000">
                <a:schemeClr val="bg1">
                  <a:alpha val="80000"/>
                  <a:lumMod val="95000"/>
                </a:schemeClr>
              </a:gs>
              <a:gs pos="0">
                <a:schemeClr val="bg1">
                  <a:lumMod val="100000"/>
                </a:schemeClr>
              </a:gs>
              <a:gs pos="100000">
                <a:srgbClr val="BFBFBF">
                  <a:alpha val="7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19050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9600" dirty="0" smtClean="0">
              <a:solidFill>
                <a:srgbClr val="41AAD5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33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9 2.22222E-6 L -0.09674 2.22222E-6 " pathEditMode="relative" rAng="0" ptsTypes="AA">
                                      <p:cBhvr>
                                        <p:cTn id="20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2.22222E-6 L -2.5E-6 2.22222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40000" decel="4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.01094 4.81481E-6 L -4.79167E-6 4.81481E-6 " pathEditMode="relative" rAng="0" ptsTypes="AA">
                                      <p:cBhvr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9" grpId="1"/>
      <p:bldP spid="9" grpId="2"/>
      <p:bldP spid="10" grpId="0"/>
      <p:bldP spid="1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网Chenying0907出品 2"/>
          <p:cNvSpPr txBox="1"/>
          <p:nvPr/>
        </p:nvSpPr>
        <p:spPr>
          <a:xfrm>
            <a:off x="1459048" y="502374"/>
            <a:ext cx="4502332" cy="51833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</p:txBody>
      </p:sp>
      <p:sp useBgFill="1">
        <p:nvSpPr>
          <p:cNvPr id="10" name="淘宝网Chenying0907出品 9"/>
          <p:cNvSpPr/>
          <p:nvPr/>
        </p:nvSpPr>
        <p:spPr>
          <a:xfrm>
            <a:off x="3607711" y="2948731"/>
            <a:ext cx="3031888" cy="568905"/>
          </a:xfrm>
          <a:prstGeom prst="rect">
            <a:avLst/>
          </a:prstGeom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kumimoji="1" lang="zh-CN" altLang="en-US" sz="3600" dirty="0" smtClean="0">
              <a:solidFill>
                <a:schemeClr val="tx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sp>
        <p:nvSpPr>
          <p:cNvPr id="5" name="淘宝网Chenying0907出品 4"/>
          <p:cNvSpPr txBox="1"/>
          <p:nvPr/>
        </p:nvSpPr>
        <p:spPr>
          <a:xfrm>
            <a:off x="4681006" y="3499305"/>
            <a:ext cx="5859994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Memories, beautiful very hurt, memories, memories of the past but can not go </a:t>
            </a:r>
            <a:r>
              <a:rPr lang="en-US" altLang="zh-CN" sz="1600" dirty="0" err="1">
                <a:solidFill>
                  <a:schemeClr val="bg1"/>
                </a:solidFill>
                <a:latin typeface="+mn-ea"/>
              </a:rPr>
              <a:t>back.You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 can be happy to live just by yourself.</a:t>
            </a:r>
            <a:endParaRPr lang="en-US" altLang="zh-CN" sz="10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淘宝网Chenying0907出品 6"/>
          <p:cNvSpPr>
            <a:spLocks/>
          </p:cNvSpPr>
          <p:nvPr/>
        </p:nvSpPr>
        <p:spPr bwMode="auto">
          <a:xfrm rot="1335838">
            <a:off x="9471801" y="2622912"/>
            <a:ext cx="672608" cy="674134"/>
          </a:xfrm>
          <a:custGeom>
            <a:avLst/>
            <a:gdLst>
              <a:gd name="T0" fmla="*/ 250 w 744"/>
              <a:gd name="T1" fmla="*/ 0 h 745"/>
              <a:gd name="T2" fmla="*/ 220 w 744"/>
              <a:gd name="T3" fmla="*/ 6 h 745"/>
              <a:gd name="T4" fmla="*/ 125 w 744"/>
              <a:gd name="T5" fmla="*/ 126 h 745"/>
              <a:gd name="T6" fmla="*/ 5 w 744"/>
              <a:gd name="T7" fmla="*/ 221 h 745"/>
              <a:gd name="T8" fmla="*/ 0 w 744"/>
              <a:gd name="T9" fmla="*/ 249 h 745"/>
              <a:gd name="T10" fmla="*/ 23 w 744"/>
              <a:gd name="T11" fmla="*/ 372 h 745"/>
              <a:gd name="T12" fmla="*/ 23 w 744"/>
              <a:gd name="T13" fmla="*/ 372 h 745"/>
              <a:gd name="T14" fmla="*/ 23 w 744"/>
              <a:gd name="T15" fmla="*/ 372 h 745"/>
              <a:gd name="T16" fmla="*/ 0 w 744"/>
              <a:gd name="T17" fmla="*/ 494 h 745"/>
              <a:gd name="T18" fmla="*/ 5 w 744"/>
              <a:gd name="T19" fmla="*/ 524 h 745"/>
              <a:gd name="T20" fmla="*/ 125 w 744"/>
              <a:gd name="T21" fmla="*/ 619 h 745"/>
              <a:gd name="T22" fmla="*/ 220 w 744"/>
              <a:gd name="T23" fmla="*/ 739 h 745"/>
              <a:gd name="T24" fmla="*/ 249 w 744"/>
              <a:gd name="T25" fmla="*/ 744 h 745"/>
              <a:gd name="T26" fmla="*/ 310 w 744"/>
              <a:gd name="T27" fmla="*/ 733 h 745"/>
              <a:gd name="T28" fmla="*/ 372 w 744"/>
              <a:gd name="T29" fmla="*/ 721 h 745"/>
              <a:gd name="T30" fmla="*/ 372 w 744"/>
              <a:gd name="T31" fmla="*/ 721 h 745"/>
              <a:gd name="T32" fmla="*/ 494 w 744"/>
              <a:gd name="T33" fmla="*/ 745 h 745"/>
              <a:gd name="T34" fmla="*/ 524 w 744"/>
              <a:gd name="T35" fmla="*/ 739 h 745"/>
              <a:gd name="T36" fmla="*/ 619 w 744"/>
              <a:gd name="T37" fmla="*/ 619 h 745"/>
              <a:gd name="T38" fmla="*/ 739 w 744"/>
              <a:gd name="T39" fmla="*/ 524 h 745"/>
              <a:gd name="T40" fmla="*/ 744 w 744"/>
              <a:gd name="T41" fmla="*/ 496 h 745"/>
              <a:gd name="T42" fmla="*/ 721 w 744"/>
              <a:gd name="T43" fmla="*/ 372 h 745"/>
              <a:gd name="T44" fmla="*/ 721 w 744"/>
              <a:gd name="T45" fmla="*/ 372 h 745"/>
              <a:gd name="T46" fmla="*/ 721 w 744"/>
              <a:gd name="T47" fmla="*/ 372 h 745"/>
              <a:gd name="T48" fmla="*/ 744 w 744"/>
              <a:gd name="T49" fmla="*/ 251 h 745"/>
              <a:gd name="T50" fmla="*/ 739 w 744"/>
              <a:gd name="T51" fmla="*/ 221 h 745"/>
              <a:gd name="T52" fmla="*/ 619 w 744"/>
              <a:gd name="T53" fmla="*/ 126 h 745"/>
              <a:gd name="T54" fmla="*/ 524 w 744"/>
              <a:gd name="T55" fmla="*/ 6 h 745"/>
              <a:gd name="T56" fmla="*/ 495 w 744"/>
              <a:gd name="T57" fmla="*/ 0 h 745"/>
              <a:gd name="T58" fmla="*/ 433 w 744"/>
              <a:gd name="T59" fmla="*/ 12 h 745"/>
              <a:gd name="T60" fmla="*/ 372 w 744"/>
              <a:gd name="T61" fmla="*/ 24 h 745"/>
              <a:gd name="T62" fmla="*/ 372 w 744"/>
              <a:gd name="T63" fmla="*/ 24 h 745"/>
              <a:gd name="T64" fmla="*/ 250 w 744"/>
              <a:gd name="T65" fmla="*/ 0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44" h="745">
                <a:moveTo>
                  <a:pt x="250" y="0"/>
                </a:moveTo>
                <a:cubicBezTo>
                  <a:pt x="240" y="0"/>
                  <a:pt x="230" y="2"/>
                  <a:pt x="220" y="6"/>
                </a:cubicBezTo>
                <a:cubicBezTo>
                  <a:pt x="173" y="25"/>
                  <a:pt x="159" y="92"/>
                  <a:pt x="125" y="126"/>
                </a:cubicBezTo>
                <a:cubicBezTo>
                  <a:pt x="90" y="161"/>
                  <a:pt x="24" y="176"/>
                  <a:pt x="5" y="221"/>
                </a:cubicBezTo>
                <a:cubicBezTo>
                  <a:pt x="1" y="230"/>
                  <a:pt x="0" y="239"/>
                  <a:pt x="0" y="249"/>
                </a:cubicBezTo>
                <a:cubicBezTo>
                  <a:pt x="0" y="289"/>
                  <a:pt x="23" y="333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372"/>
                  <a:pt x="23" y="372"/>
                  <a:pt x="23" y="372"/>
                </a:cubicBezTo>
                <a:cubicBezTo>
                  <a:pt x="23" y="410"/>
                  <a:pt x="0" y="454"/>
                  <a:pt x="0" y="494"/>
                </a:cubicBezTo>
                <a:cubicBezTo>
                  <a:pt x="0" y="505"/>
                  <a:pt x="1" y="515"/>
                  <a:pt x="5" y="524"/>
                </a:cubicBezTo>
                <a:cubicBezTo>
                  <a:pt x="25" y="571"/>
                  <a:pt x="91" y="586"/>
                  <a:pt x="125" y="619"/>
                </a:cubicBezTo>
                <a:cubicBezTo>
                  <a:pt x="160" y="654"/>
                  <a:pt x="175" y="721"/>
                  <a:pt x="220" y="739"/>
                </a:cubicBezTo>
                <a:cubicBezTo>
                  <a:pt x="229" y="743"/>
                  <a:pt x="239" y="744"/>
                  <a:pt x="249" y="744"/>
                </a:cubicBezTo>
                <a:cubicBezTo>
                  <a:pt x="268" y="744"/>
                  <a:pt x="289" y="739"/>
                  <a:pt x="310" y="733"/>
                </a:cubicBezTo>
                <a:cubicBezTo>
                  <a:pt x="331" y="727"/>
                  <a:pt x="352" y="721"/>
                  <a:pt x="372" y="721"/>
                </a:cubicBezTo>
                <a:cubicBezTo>
                  <a:pt x="372" y="721"/>
                  <a:pt x="372" y="721"/>
                  <a:pt x="372" y="721"/>
                </a:cubicBezTo>
                <a:cubicBezTo>
                  <a:pt x="410" y="721"/>
                  <a:pt x="454" y="745"/>
                  <a:pt x="494" y="745"/>
                </a:cubicBezTo>
                <a:cubicBezTo>
                  <a:pt x="504" y="745"/>
                  <a:pt x="514" y="743"/>
                  <a:pt x="524" y="739"/>
                </a:cubicBezTo>
                <a:cubicBezTo>
                  <a:pt x="571" y="720"/>
                  <a:pt x="585" y="653"/>
                  <a:pt x="619" y="619"/>
                </a:cubicBezTo>
                <a:cubicBezTo>
                  <a:pt x="653" y="584"/>
                  <a:pt x="720" y="569"/>
                  <a:pt x="739" y="524"/>
                </a:cubicBezTo>
                <a:cubicBezTo>
                  <a:pt x="742" y="515"/>
                  <a:pt x="744" y="506"/>
                  <a:pt x="744" y="496"/>
                </a:cubicBezTo>
                <a:cubicBezTo>
                  <a:pt x="744" y="456"/>
                  <a:pt x="721" y="41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72"/>
                  <a:pt x="721" y="372"/>
                  <a:pt x="721" y="372"/>
                </a:cubicBezTo>
                <a:cubicBezTo>
                  <a:pt x="721" y="335"/>
                  <a:pt x="744" y="291"/>
                  <a:pt x="744" y="251"/>
                </a:cubicBezTo>
                <a:cubicBezTo>
                  <a:pt x="744" y="240"/>
                  <a:pt x="743" y="230"/>
                  <a:pt x="739" y="221"/>
                </a:cubicBezTo>
                <a:cubicBezTo>
                  <a:pt x="719" y="174"/>
                  <a:pt x="652" y="159"/>
                  <a:pt x="619" y="126"/>
                </a:cubicBezTo>
                <a:cubicBezTo>
                  <a:pt x="584" y="91"/>
                  <a:pt x="569" y="24"/>
                  <a:pt x="524" y="6"/>
                </a:cubicBezTo>
                <a:cubicBezTo>
                  <a:pt x="515" y="2"/>
                  <a:pt x="505" y="0"/>
                  <a:pt x="495" y="0"/>
                </a:cubicBezTo>
                <a:cubicBezTo>
                  <a:pt x="475" y="0"/>
                  <a:pt x="454" y="6"/>
                  <a:pt x="433" y="12"/>
                </a:cubicBezTo>
                <a:cubicBezTo>
                  <a:pt x="413" y="18"/>
                  <a:pt x="392" y="24"/>
                  <a:pt x="372" y="24"/>
                </a:cubicBezTo>
                <a:cubicBezTo>
                  <a:pt x="372" y="24"/>
                  <a:pt x="372" y="24"/>
                  <a:pt x="372" y="24"/>
                </a:cubicBezTo>
                <a:cubicBezTo>
                  <a:pt x="334" y="24"/>
                  <a:pt x="290" y="0"/>
                  <a:pt x="250" y="0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淘宝网Chenying0907出品 5"/>
          <p:cNvSpPr>
            <a:spLocks/>
          </p:cNvSpPr>
          <p:nvPr/>
        </p:nvSpPr>
        <p:spPr bwMode="auto">
          <a:xfrm>
            <a:off x="9507010" y="2658225"/>
            <a:ext cx="602190" cy="603506"/>
          </a:xfrm>
          <a:custGeom>
            <a:avLst/>
            <a:gdLst>
              <a:gd name="T0" fmla="*/ 753 w 772"/>
              <a:gd name="T1" fmla="*/ 235 h 773"/>
              <a:gd name="T2" fmla="*/ 735 w 772"/>
              <a:gd name="T3" fmla="*/ 386 h 773"/>
              <a:gd name="T4" fmla="*/ 753 w 772"/>
              <a:gd name="T5" fmla="*/ 538 h 773"/>
              <a:gd name="T6" fmla="*/ 633 w 772"/>
              <a:gd name="T7" fmla="*/ 633 h 773"/>
              <a:gd name="T8" fmla="*/ 538 w 772"/>
              <a:gd name="T9" fmla="*/ 753 h 773"/>
              <a:gd name="T10" fmla="*/ 386 w 772"/>
              <a:gd name="T11" fmla="*/ 735 h 773"/>
              <a:gd name="T12" fmla="*/ 324 w 772"/>
              <a:gd name="T13" fmla="*/ 747 h 773"/>
              <a:gd name="T14" fmla="*/ 234 w 772"/>
              <a:gd name="T15" fmla="*/ 753 h 773"/>
              <a:gd name="T16" fmla="*/ 139 w 772"/>
              <a:gd name="T17" fmla="*/ 633 h 773"/>
              <a:gd name="T18" fmla="*/ 19 w 772"/>
              <a:gd name="T19" fmla="*/ 538 h 773"/>
              <a:gd name="T20" fmla="*/ 37 w 772"/>
              <a:gd name="T21" fmla="*/ 386 h 773"/>
              <a:gd name="T22" fmla="*/ 19 w 772"/>
              <a:gd name="T23" fmla="*/ 235 h 773"/>
              <a:gd name="T24" fmla="*/ 139 w 772"/>
              <a:gd name="T25" fmla="*/ 140 h 773"/>
              <a:gd name="T26" fmla="*/ 234 w 772"/>
              <a:gd name="T27" fmla="*/ 20 h 773"/>
              <a:gd name="T28" fmla="*/ 386 w 772"/>
              <a:gd name="T29" fmla="*/ 38 h 773"/>
              <a:gd name="T30" fmla="*/ 447 w 772"/>
              <a:gd name="T31" fmla="*/ 26 h 773"/>
              <a:gd name="T32" fmla="*/ 538 w 772"/>
              <a:gd name="T33" fmla="*/ 20 h 773"/>
              <a:gd name="T34" fmla="*/ 633 w 772"/>
              <a:gd name="T35" fmla="*/ 140 h 773"/>
              <a:gd name="T36" fmla="*/ 753 w 772"/>
              <a:gd name="T37" fmla="*/ 235 h 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72" h="773">
                <a:moveTo>
                  <a:pt x="753" y="235"/>
                </a:moveTo>
                <a:cubicBezTo>
                  <a:pt x="772" y="281"/>
                  <a:pt x="735" y="339"/>
                  <a:pt x="735" y="386"/>
                </a:cubicBezTo>
                <a:cubicBezTo>
                  <a:pt x="735" y="436"/>
                  <a:pt x="771" y="493"/>
                  <a:pt x="753" y="538"/>
                </a:cubicBezTo>
                <a:cubicBezTo>
                  <a:pt x="734" y="583"/>
                  <a:pt x="667" y="598"/>
                  <a:pt x="633" y="633"/>
                </a:cubicBezTo>
                <a:cubicBezTo>
                  <a:pt x="599" y="667"/>
                  <a:pt x="585" y="734"/>
                  <a:pt x="538" y="753"/>
                </a:cubicBezTo>
                <a:cubicBezTo>
                  <a:pt x="491" y="773"/>
                  <a:pt x="434" y="735"/>
                  <a:pt x="386" y="735"/>
                </a:cubicBezTo>
                <a:cubicBezTo>
                  <a:pt x="366" y="735"/>
                  <a:pt x="345" y="741"/>
                  <a:pt x="324" y="747"/>
                </a:cubicBezTo>
                <a:cubicBezTo>
                  <a:pt x="293" y="756"/>
                  <a:pt x="261" y="764"/>
                  <a:pt x="234" y="753"/>
                </a:cubicBezTo>
                <a:cubicBezTo>
                  <a:pt x="189" y="735"/>
                  <a:pt x="174" y="668"/>
                  <a:pt x="139" y="633"/>
                </a:cubicBezTo>
                <a:cubicBezTo>
                  <a:pt x="105" y="600"/>
                  <a:pt x="39" y="585"/>
                  <a:pt x="19" y="538"/>
                </a:cubicBezTo>
                <a:cubicBezTo>
                  <a:pt x="0" y="492"/>
                  <a:pt x="37" y="434"/>
                  <a:pt x="37" y="386"/>
                </a:cubicBezTo>
                <a:cubicBezTo>
                  <a:pt x="37" y="337"/>
                  <a:pt x="1" y="279"/>
                  <a:pt x="19" y="235"/>
                </a:cubicBezTo>
                <a:cubicBezTo>
                  <a:pt x="38" y="190"/>
                  <a:pt x="104" y="175"/>
                  <a:pt x="139" y="140"/>
                </a:cubicBezTo>
                <a:cubicBezTo>
                  <a:pt x="173" y="106"/>
                  <a:pt x="187" y="39"/>
                  <a:pt x="234" y="20"/>
                </a:cubicBezTo>
                <a:cubicBezTo>
                  <a:pt x="281" y="0"/>
                  <a:pt x="338" y="38"/>
                  <a:pt x="386" y="38"/>
                </a:cubicBezTo>
                <a:cubicBezTo>
                  <a:pt x="406" y="38"/>
                  <a:pt x="427" y="32"/>
                  <a:pt x="447" y="26"/>
                </a:cubicBezTo>
                <a:cubicBezTo>
                  <a:pt x="479" y="17"/>
                  <a:pt x="511" y="9"/>
                  <a:pt x="538" y="20"/>
                </a:cubicBezTo>
                <a:cubicBezTo>
                  <a:pt x="583" y="38"/>
                  <a:pt x="598" y="105"/>
                  <a:pt x="633" y="140"/>
                </a:cubicBezTo>
                <a:cubicBezTo>
                  <a:pt x="666" y="173"/>
                  <a:pt x="733" y="188"/>
                  <a:pt x="753" y="235"/>
                </a:cubicBezTo>
              </a:path>
            </a:pathLst>
          </a:custGeom>
          <a:gradFill flip="none" rotWithShape="1">
            <a:gsLst>
              <a:gs pos="50000">
                <a:schemeClr val="bg1">
                  <a:lumMod val="95000"/>
                  <a:alpha val="90000"/>
                </a:schemeClr>
              </a:gs>
              <a:gs pos="0">
                <a:schemeClr val="bg1">
                  <a:lumMod val="100000"/>
                  <a:alpha val="95000"/>
                </a:schemeClr>
              </a:gs>
              <a:gs pos="100000">
                <a:srgbClr val="BFBFBF">
                  <a:alpha val="8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bg1"/>
            </a:solidFill>
          </a:ln>
          <a:effectLst>
            <a:outerShdw blurRad="571500" dist="508000" dir="8100000" algn="tr" rotWithShape="0">
              <a:prstClr val="black">
                <a:alpha val="2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15" name="淘宝网Chenying0907出品 14"/>
          <p:cNvGrpSpPr/>
          <p:nvPr/>
        </p:nvGrpSpPr>
        <p:grpSpPr>
          <a:xfrm>
            <a:off x="9666405" y="2825910"/>
            <a:ext cx="283399" cy="268135"/>
            <a:chOff x="4760915" y="138333"/>
            <a:chExt cx="801339" cy="758179"/>
          </a:xfrm>
          <a:solidFill>
            <a:schemeClr val="tx2"/>
          </a:solidFill>
        </p:grpSpPr>
        <p:sp>
          <p:nvSpPr>
            <p:cNvPr id="16" name="淘宝网Chenying0907出品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淘宝网Chenying0907出品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淘宝网Chenying0907出品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淘宝网Chenying0907出品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淘宝网Chenying0907出品 19"/>
          <p:cNvSpPr/>
          <p:nvPr/>
        </p:nvSpPr>
        <p:spPr>
          <a:xfrm>
            <a:off x="3592956" y="2959978"/>
            <a:ext cx="15295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Part </a:t>
            </a:r>
            <a:r>
              <a:rPr kumimoji="1" lang="en-US" altLang="zh-CN" sz="3200" dirty="0" smtClean="0">
                <a:solidFill>
                  <a:schemeClr val="bg1"/>
                </a:solidFill>
                <a:effectLst>
                  <a:innerShdw blurRad="63500" dist="50800" dir="16200000">
                    <a:prstClr val="black">
                      <a:alpha val="30000"/>
                    </a:prstClr>
                  </a:innerShdw>
                </a:effectLst>
                <a:latin typeface="+mn-ea"/>
              </a:rPr>
              <a:t>02</a:t>
            </a:r>
            <a:endParaRPr kumimoji="1" lang="zh-CN" altLang="en-US" sz="32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30000"/>
                  </a:prstClr>
                </a:innerShdw>
              </a:effectLst>
              <a:latin typeface="+mn-ea"/>
            </a:endParaRPr>
          </a:p>
        </p:txBody>
      </p:sp>
      <p:cxnSp>
        <p:nvCxnSpPr>
          <p:cNvPr id="22" name="淘宝网Chenying0907出品 21"/>
          <p:cNvCxnSpPr/>
          <p:nvPr/>
        </p:nvCxnSpPr>
        <p:spPr>
          <a:xfrm>
            <a:off x="4778443" y="3499305"/>
            <a:ext cx="4887962" cy="0"/>
          </a:xfrm>
          <a:prstGeom prst="line">
            <a:avLst/>
          </a:prstGeom>
          <a:ln>
            <a:solidFill>
              <a:schemeClr val="tx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5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61 -1.48148E-6 L 0.20768 -1.48148E-6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5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40000" decel="4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8 -1.48148E-6 L 2.91667E-6 -1.48148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3" grpId="0" animBg="1"/>
      <p:bldP spid="14" grpId="0" animBg="1"/>
      <p:bldP spid="14" grpId="1" animBg="1"/>
      <p:bldP spid="14" grpId="2" animBg="1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油画创意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木先生iPPT">
  <a:themeElements>
    <a:clrScheme name="自定义 14EQWEQWE2Q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华文细黑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50000">
              <a:schemeClr val="bg1">
                <a:alpha val="80000"/>
                <a:lumMod val="95000"/>
              </a:schemeClr>
            </a:gs>
            <a:gs pos="0">
              <a:schemeClr val="bg1">
                <a:lumMod val="100000"/>
              </a:schemeClr>
            </a:gs>
            <a:gs pos="100000">
              <a:srgbClr val="BFBFBF">
                <a:alpha val="70000"/>
              </a:srgbClr>
            </a:gs>
          </a:gsLst>
          <a:path path="circle">
            <a:fillToRect t="100000" r="100000"/>
          </a:path>
          <a:tileRect l="-100000" b="-100000"/>
        </a:gradFill>
        <a:ln w="19050">
          <a:solidFill>
            <a:schemeClr val="bg1"/>
          </a:solidFill>
        </a:ln>
        <a:effectLst>
          <a:outerShdw blurRad="571500" dist="508000" dir="8100000" algn="tr" rotWithShape="0">
            <a:prstClr val="black">
              <a:alpha val="20000"/>
            </a:prstClr>
          </a:outerShdw>
        </a:effectLst>
      </a:spPr>
      <a:bodyPr lIns="36000" tIns="36000" rIns="36000" bIns="36000" rtlCol="0" anchor="ctr"/>
      <a:lstStyle>
        <a:defPPr algn="ctr">
          <a:defRPr kumimoji="1" sz="9600" dirty="0" smtClean="0">
            <a:solidFill>
              <a:srgbClr val="41AAD5"/>
            </a:solidFill>
            <a:effectLst>
              <a:innerShdw blurRad="63500" dist="50800" dir="16200000">
                <a:prstClr val="black">
                  <a:alpha val="30000"/>
                </a:prstClr>
              </a:innerShdw>
            </a:effectLst>
            <a:latin typeface="Calibri" panose="020F0502020204030204"/>
            <a:ea typeface="宋体" panose="02010600030101010101" pitchFamily="2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prstDash val="lg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木先生iPPT" id="{FEE6E328-20E5-4E48-A1EF-435034440731}" vid="{F7B261EC-EA5E-4AFE-913F-55461F884CA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1885</TotalTime>
  <Words>2099</Words>
  <Application>Microsoft Office PowerPoint</Application>
  <PresentationFormat>自定义</PresentationFormat>
  <Paragraphs>263</Paragraphs>
  <Slides>27</Slides>
  <Notes>27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28" baseType="lpstr">
      <vt:lpstr>木先生iPPT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蓝色油画创意PPT模板</dc:title>
  <dc:creator>CHENYING0907</dc:creator>
  <dc:description>CHENYING0907</dc:description>
  <cp:lastModifiedBy>风轻无痕</cp:lastModifiedBy>
  <cp:revision>215</cp:revision>
  <dcterms:created xsi:type="dcterms:W3CDTF">2015-06-02T07:48:57Z</dcterms:created>
  <dcterms:modified xsi:type="dcterms:W3CDTF">2018-09-03T07:13:09Z</dcterms:modified>
</cp:coreProperties>
</file>

<file path=docProps/thumbnail.jpeg>
</file>